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8a431e132e4e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d5fd7333004d00"/>
  </p:sldMasterIdLst>
  <p:sldIdLst>
    <p:sldId xmlns:r="http://schemas.openxmlformats.org/officeDocument/2006/relationships" id="256" r:id="R4fa0be4c90244b1a"/>
    <p:sldId xmlns:r="http://schemas.openxmlformats.org/officeDocument/2006/relationships" id="257" r:id="R83001eeaaf5a4896"/>
    <p:sldId xmlns:r="http://schemas.openxmlformats.org/officeDocument/2006/relationships" id="258" r:id="Red78a91470c04a6f"/>
    <p:sldId xmlns:r="http://schemas.openxmlformats.org/officeDocument/2006/relationships" id="259" r:id="Rba04246d605c4150"/>
    <p:sldId xmlns:r="http://schemas.openxmlformats.org/officeDocument/2006/relationships" id="260" r:id="R11c844a80f824330"/>
    <p:sldId xmlns:r="http://schemas.openxmlformats.org/officeDocument/2006/relationships" id="261" r:id="R47d01733e2cf44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d5fd7333004d00" /><Relationship Type="http://schemas.openxmlformats.org/officeDocument/2006/relationships/slide" Target="/ppt/slides/slide1.xml" Id="R4fa0be4c90244b1a" /><Relationship Type="http://schemas.openxmlformats.org/officeDocument/2006/relationships/slide" Target="/ppt/slides/slide2.xml" Id="R83001eeaaf5a4896" /><Relationship Type="http://schemas.openxmlformats.org/officeDocument/2006/relationships/slide" Target="/ppt/slides/slide3.xml" Id="Red78a91470c04a6f" /><Relationship Type="http://schemas.openxmlformats.org/officeDocument/2006/relationships/slide" Target="/ppt/slides/slide4.xml" Id="Rba04246d605c4150" /><Relationship Type="http://schemas.openxmlformats.org/officeDocument/2006/relationships/slide" Target="/ppt/slides/slide5.xml" Id="R11c844a80f824330" /><Relationship Type="http://schemas.openxmlformats.org/officeDocument/2006/relationships/slide" Target="/ppt/slides/slide6.xml" Id="R47d01733e2cf44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525c93dbe142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03dd29d04411b" /><Relationship Type="http://schemas.openxmlformats.org/officeDocument/2006/relationships/theme" Target="/ppt/slideMasters/theme/theme1.xml" Id="Rd1e38acb47c845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503dd29d0441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6b590e45142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a9d73a70345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91bcbade947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b021b2e924b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69a3890f441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10fb5f35d46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NAILED 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NAILED 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NAILED IT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NAILED 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NAILED 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NAILED 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NAILED 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922 601 607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NAILED IT AS</a:t>
            </a:r>
          </a:p>
        </p:txBody>
      </p:sp>
    </p:spTree>
  </p:cSld>
  <p:clrMapOvr>
    <a:masterClrMapping xmlns:a="http://schemas.openxmlformats.org/drawingml/2006/main"/>
  </p:clrMapOvr>
</p:sld>
</file>