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b86f8512e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23faa92404434"/>
  </p:sldMasterIdLst>
  <p:sldIdLst>
    <p:sldId xmlns:r="http://schemas.openxmlformats.org/officeDocument/2006/relationships" id="256" r:id="R11f329f4084b470d"/>
    <p:sldId xmlns:r="http://schemas.openxmlformats.org/officeDocument/2006/relationships" id="257" r:id="R94bf9faba7284860"/>
    <p:sldId xmlns:r="http://schemas.openxmlformats.org/officeDocument/2006/relationships" id="258" r:id="Re9ab0f95dabc4bb1"/>
    <p:sldId xmlns:r="http://schemas.openxmlformats.org/officeDocument/2006/relationships" id="259" r:id="R172a80c7ff6549a5"/>
    <p:sldId xmlns:r="http://schemas.openxmlformats.org/officeDocument/2006/relationships" id="260" r:id="R7d847f97e8ca44de"/>
    <p:sldId xmlns:r="http://schemas.openxmlformats.org/officeDocument/2006/relationships" id="261" r:id="R7aa8dbe6f7dc40fe"/>
    <p:sldId xmlns:r="http://schemas.openxmlformats.org/officeDocument/2006/relationships" id="262" r:id="R5b1068d943f7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23faa92404434" /><Relationship Type="http://schemas.openxmlformats.org/officeDocument/2006/relationships/slide" Target="/ppt/slides/slide1.xml" Id="R11f329f4084b470d" /><Relationship Type="http://schemas.openxmlformats.org/officeDocument/2006/relationships/slide" Target="/ppt/slides/slide2.xml" Id="R94bf9faba7284860" /><Relationship Type="http://schemas.openxmlformats.org/officeDocument/2006/relationships/slide" Target="/ppt/slides/slide3.xml" Id="Re9ab0f95dabc4bb1" /><Relationship Type="http://schemas.openxmlformats.org/officeDocument/2006/relationships/slide" Target="/ppt/slides/slide4.xml" Id="R172a80c7ff6549a5" /><Relationship Type="http://schemas.openxmlformats.org/officeDocument/2006/relationships/slide" Target="/ppt/slides/slide5.xml" Id="R7d847f97e8ca44de" /><Relationship Type="http://schemas.openxmlformats.org/officeDocument/2006/relationships/slide" Target="/ppt/slides/slide6.xml" Id="R7aa8dbe6f7dc40fe" /><Relationship Type="http://schemas.openxmlformats.org/officeDocument/2006/relationships/slide" Target="/ppt/slides/slide7.xml" Id="R5b1068d943f7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4cfa89f6040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7605cf1c44f66" /><Relationship Type="http://schemas.openxmlformats.org/officeDocument/2006/relationships/theme" Target="/ppt/slideMasters/theme/theme1.xml" Id="R82a6d549bc61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7605cf1c4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b95a3f51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c3d6076c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e48911c2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5e9858236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570e28619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6ea462cf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e10e4565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VITAL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VITAL HELSE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BENEDICTE MIDTBØ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