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1f188c7bc4a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5c7de76d1e4bf1"/>
  </p:sldMasterIdLst>
  <p:sldIdLst>
    <p:sldId xmlns:r="http://schemas.openxmlformats.org/officeDocument/2006/relationships" id="256" r:id="R967bd06fa1674962"/>
    <p:sldId xmlns:r="http://schemas.openxmlformats.org/officeDocument/2006/relationships" id="257" r:id="R01e0610739fa4b3d"/>
    <p:sldId xmlns:r="http://schemas.openxmlformats.org/officeDocument/2006/relationships" id="258" r:id="R9c64e4543e9843c9"/>
    <p:sldId xmlns:r="http://schemas.openxmlformats.org/officeDocument/2006/relationships" id="259" r:id="R1c1b735504f743f2"/>
    <p:sldId xmlns:r="http://schemas.openxmlformats.org/officeDocument/2006/relationships" id="260" r:id="R508927d442114a92"/>
    <p:sldId xmlns:r="http://schemas.openxmlformats.org/officeDocument/2006/relationships" id="261" r:id="Rc7f018a8f9ac47e2"/>
    <p:sldId xmlns:r="http://schemas.openxmlformats.org/officeDocument/2006/relationships" id="262" r:id="R30fc0b537cfa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c7de76d1e4bf1" /><Relationship Type="http://schemas.openxmlformats.org/officeDocument/2006/relationships/slide" Target="/ppt/slides/slide1.xml" Id="R967bd06fa1674962" /><Relationship Type="http://schemas.openxmlformats.org/officeDocument/2006/relationships/slide" Target="/ppt/slides/slide2.xml" Id="R01e0610739fa4b3d" /><Relationship Type="http://schemas.openxmlformats.org/officeDocument/2006/relationships/slide" Target="/ppt/slides/slide3.xml" Id="R9c64e4543e9843c9" /><Relationship Type="http://schemas.openxmlformats.org/officeDocument/2006/relationships/slide" Target="/ppt/slides/slide4.xml" Id="R1c1b735504f743f2" /><Relationship Type="http://schemas.openxmlformats.org/officeDocument/2006/relationships/slide" Target="/ppt/slides/slide5.xml" Id="R508927d442114a92" /><Relationship Type="http://schemas.openxmlformats.org/officeDocument/2006/relationships/slide" Target="/ppt/slides/slide6.xml" Id="Rc7f018a8f9ac47e2" /><Relationship Type="http://schemas.openxmlformats.org/officeDocument/2006/relationships/slide" Target="/ppt/slides/slide7.xml" Id="R30fc0b537cfa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a32abad2e040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98c2230b7498a" /><Relationship Type="http://schemas.openxmlformats.org/officeDocument/2006/relationships/theme" Target="/ppt/slideMasters/theme/theme1.xml" Id="Rebae5300202e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b98c2230b7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ccc3840b14b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30e6b612f45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e03af46a246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aa13f7e8249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ff8071ab34f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f50f264874b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e3d479c3744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V-SOLVE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V-SOLVE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306 057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−101 722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−69 392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15 673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ILIN VADYM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922 592 918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V-SOLVE AS</a:t>
            </a:r>
          </a:p>
        </p:txBody>
      </p:sp>
    </p:spTree>
  </p:cSld>
  <p:clrMapOvr>
    <a:masterClrMapping xmlns:a="http://schemas.openxmlformats.org/drawingml/2006/main"/>
  </p:clrMapOvr>
</p:sld>
</file>