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36b5e36a249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141320aa8f455a"/>
  </p:sldMasterIdLst>
  <p:sldIdLst>
    <p:sldId xmlns:r="http://schemas.openxmlformats.org/officeDocument/2006/relationships" id="256" r:id="R131fbd03130f45e2"/>
    <p:sldId xmlns:r="http://schemas.openxmlformats.org/officeDocument/2006/relationships" id="257" r:id="R91e85257e3704c01"/>
    <p:sldId xmlns:r="http://schemas.openxmlformats.org/officeDocument/2006/relationships" id="258" r:id="R243c217735764c23"/>
    <p:sldId xmlns:r="http://schemas.openxmlformats.org/officeDocument/2006/relationships" id="259" r:id="R3385027d0ea74eb5"/>
    <p:sldId xmlns:r="http://schemas.openxmlformats.org/officeDocument/2006/relationships" id="260" r:id="Rbe989cefc60949fe"/>
    <p:sldId xmlns:r="http://schemas.openxmlformats.org/officeDocument/2006/relationships" id="261" r:id="R32a2dced1eb04f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41320aa8f455a" /><Relationship Type="http://schemas.openxmlformats.org/officeDocument/2006/relationships/slide" Target="/ppt/slides/slide1.xml" Id="R131fbd03130f45e2" /><Relationship Type="http://schemas.openxmlformats.org/officeDocument/2006/relationships/slide" Target="/ppt/slides/slide2.xml" Id="R91e85257e3704c01" /><Relationship Type="http://schemas.openxmlformats.org/officeDocument/2006/relationships/slide" Target="/ppt/slides/slide3.xml" Id="R243c217735764c23" /><Relationship Type="http://schemas.openxmlformats.org/officeDocument/2006/relationships/slide" Target="/ppt/slides/slide4.xml" Id="R3385027d0ea74eb5" /><Relationship Type="http://schemas.openxmlformats.org/officeDocument/2006/relationships/slide" Target="/ppt/slides/slide5.xml" Id="Rbe989cefc60949fe" /><Relationship Type="http://schemas.openxmlformats.org/officeDocument/2006/relationships/slide" Target="/ppt/slides/slide6.xml" Id="R32a2dced1eb04f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1acb55a4a4d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c0d8599664c49" /><Relationship Type="http://schemas.openxmlformats.org/officeDocument/2006/relationships/theme" Target="/ppt/slideMasters/theme/theme1.xml" Id="R40a23a3caef8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c0d859966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b10be1bab4b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756e5bff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0c85e00ca41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5ee4826c547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65561e04d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4c2bacf87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STEFFANP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STEFFANP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202 292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922 583 331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