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393f5c6a5549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4a732b25444737"/>
  </p:sldMasterIdLst>
  <p:sldIdLst>
    <p:sldId xmlns:r="http://schemas.openxmlformats.org/officeDocument/2006/relationships" id="256" r:id="R5f990b4e2cb44bcd"/>
    <p:sldId xmlns:r="http://schemas.openxmlformats.org/officeDocument/2006/relationships" id="257" r:id="Rb40f96f989e441c3"/>
    <p:sldId xmlns:r="http://schemas.openxmlformats.org/officeDocument/2006/relationships" id="258" r:id="R59be7825d6f448cd"/>
    <p:sldId xmlns:r="http://schemas.openxmlformats.org/officeDocument/2006/relationships" id="259" r:id="R4ca95e9c145d4057"/>
    <p:sldId xmlns:r="http://schemas.openxmlformats.org/officeDocument/2006/relationships" id="260" r:id="Rb4e369d2af8b4626"/>
    <p:sldId xmlns:r="http://schemas.openxmlformats.org/officeDocument/2006/relationships" id="261" r:id="Re7dce65778b749a0"/>
    <p:sldId xmlns:r="http://schemas.openxmlformats.org/officeDocument/2006/relationships" id="262" r:id="R090bd041d97842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4a732b25444737" /><Relationship Type="http://schemas.openxmlformats.org/officeDocument/2006/relationships/slide" Target="/ppt/slides/slide1.xml" Id="R5f990b4e2cb44bcd" /><Relationship Type="http://schemas.openxmlformats.org/officeDocument/2006/relationships/slide" Target="/ppt/slides/slide2.xml" Id="Rb40f96f989e441c3" /><Relationship Type="http://schemas.openxmlformats.org/officeDocument/2006/relationships/slide" Target="/ppt/slides/slide3.xml" Id="R59be7825d6f448cd" /><Relationship Type="http://schemas.openxmlformats.org/officeDocument/2006/relationships/slide" Target="/ppt/slides/slide4.xml" Id="R4ca95e9c145d4057" /><Relationship Type="http://schemas.openxmlformats.org/officeDocument/2006/relationships/slide" Target="/ppt/slides/slide5.xml" Id="Rb4e369d2af8b4626" /><Relationship Type="http://schemas.openxmlformats.org/officeDocument/2006/relationships/slide" Target="/ppt/slides/slide6.xml" Id="Re7dce65778b749a0" /><Relationship Type="http://schemas.openxmlformats.org/officeDocument/2006/relationships/slide" Target="/ppt/slides/slide7.xml" Id="R090bd041d97842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8d32babef043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990fffc7f4bcc" /><Relationship Type="http://schemas.openxmlformats.org/officeDocument/2006/relationships/theme" Target="/ppt/slideMasters/theme/theme1.xml" Id="R0d5f164f438c4d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6990fffc7f4b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8b29d6aec48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ff8b3898348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ff5878bf546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b1c24840a44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09ef7f77d45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98e68ed204e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366a7384641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O.A.T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O.A.T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O.A.T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O.A.T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O.A.T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O.A.T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O.A.T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ODD-ANDRE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O.A.T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922 582 564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O.A.T HOLDING AS</a:t>
            </a:r>
          </a:p>
        </p:txBody>
      </p:sp>
    </p:spTree>
  </p:cSld>
  <p:clrMapOvr>
    <a:masterClrMapping xmlns:a="http://schemas.openxmlformats.org/drawingml/2006/main"/>
  </p:clrMapOvr>
</p:sld>
</file>