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cb992524704a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7192655c2d462b"/>
  </p:sldMasterIdLst>
  <p:sldIdLst>
    <p:sldId xmlns:r="http://schemas.openxmlformats.org/officeDocument/2006/relationships" id="256" r:id="R2b390b56fbed435b"/>
    <p:sldId xmlns:r="http://schemas.openxmlformats.org/officeDocument/2006/relationships" id="257" r:id="R5875e059b5c44c42"/>
    <p:sldId xmlns:r="http://schemas.openxmlformats.org/officeDocument/2006/relationships" id="258" r:id="Rce23d8041b484e16"/>
    <p:sldId xmlns:r="http://schemas.openxmlformats.org/officeDocument/2006/relationships" id="259" r:id="R6c12ec3f80b44cf2"/>
    <p:sldId xmlns:r="http://schemas.openxmlformats.org/officeDocument/2006/relationships" id="260" r:id="R001534d82d7b46c9"/>
    <p:sldId xmlns:r="http://schemas.openxmlformats.org/officeDocument/2006/relationships" id="261" r:id="R3fdd81bf826b4f9c"/>
    <p:sldId xmlns:r="http://schemas.openxmlformats.org/officeDocument/2006/relationships" id="262" r:id="R0c8e17f527c341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7192655c2d462b" /><Relationship Type="http://schemas.openxmlformats.org/officeDocument/2006/relationships/slide" Target="/ppt/slides/slide1.xml" Id="R2b390b56fbed435b" /><Relationship Type="http://schemas.openxmlformats.org/officeDocument/2006/relationships/slide" Target="/ppt/slides/slide2.xml" Id="R5875e059b5c44c42" /><Relationship Type="http://schemas.openxmlformats.org/officeDocument/2006/relationships/slide" Target="/ppt/slides/slide3.xml" Id="Rce23d8041b484e16" /><Relationship Type="http://schemas.openxmlformats.org/officeDocument/2006/relationships/slide" Target="/ppt/slides/slide4.xml" Id="R6c12ec3f80b44cf2" /><Relationship Type="http://schemas.openxmlformats.org/officeDocument/2006/relationships/slide" Target="/ppt/slides/slide5.xml" Id="R001534d82d7b46c9" /><Relationship Type="http://schemas.openxmlformats.org/officeDocument/2006/relationships/slide" Target="/ppt/slides/slide6.xml" Id="R3fdd81bf826b4f9c" /><Relationship Type="http://schemas.openxmlformats.org/officeDocument/2006/relationships/slide" Target="/ppt/slides/slide7.xml" Id="R0c8e17f527c341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6a7737a3ec4f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83e2311c2461a" /><Relationship Type="http://schemas.openxmlformats.org/officeDocument/2006/relationships/theme" Target="/ppt/slideMasters/theme/theme1.xml" Id="R937f1145daf147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383e2311c246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e3b2f173747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4d5649ce048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35b1ba87942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be105789441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20d074b1449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d006851d242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da373ba0e48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TIMBERBYGG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96 788 425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4 997 700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4 215 953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8 028 703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26 787 361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Vikelvfaret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7054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922 577 021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