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5de39418a47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5a00c26ffa445f"/>
  </p:sldMasterIdLst>
  <p:sldIdLst>
    <p:sldId xmlns:r="http://schemas.openxmlformats.org/officeDocument/2006/relationships" id="256" r:id="R708a419be66144ff"/>
    <p:sldId xmlns:r="http://schemas.openxmlformats.org/officeDocument/2006/relationships" id="257" r:id="R1619b9fe5c094fb5"/>
    <p:sldId xmlns:r="http://schemas.openxmlformats.org/officeDocument/2006/relationships" id="258" r:id="Rf9c24d461fd94530"/>
    <p:sldId xmlns:r="http://schemas.openxmlformats.org/officeDocument/2006/relationships" id="259" r:id="R9cb0408f2f604542"/>
    <p:sldId xmlns:r="http://schemas.openxmlformats.org/officeDocument/2006/relationships" id="260" r:id="R5ab66d0305274c42"/>
    <p:sldId xmlns:r="http://schemas.openxmlformats.org/officeDocument/2006/relationships" id="261" r:id="Rd88b81cca252419f"/>
    <p:sldId xmlns:r="http://schemas.openxmlformats.org/officeDocument/2006/relationships" id="262" r:id="R9359d31a0f25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a00c26ffa445f" /><Relationship Type="http://schemas.openxmlformats.org/officeDocument/2006/relationships/slide" Target="/ppt/slides/slide1.xml" Id="R708a419be66144ff" /><Relationship Type="http://schemas.openxmlformats.org/officeDocument/2006/relationships/slide" Target="/ppt/slides/slide2.xml" Id="R1619b9fe5c094fb5" /><Relationship Type="http://schemas.openxmlformats.org/officeDocument/2006/relationships/slide" Target="/ppt/slides/slide3.xml" Id="Rf9c24d461fd94530" /><Relationship Type="http://schemas.openxmlformats.org/officeDocument/2006/relationships/slide" Target="/ppt/slides/slide4.xml" Id="R9cb0408f2f604542" /><Relationship Type="http://schemas.openxmlformats.org/officeDocument/2006/relationships/slide" Target="/ppt/slides/slide5.xml" Id="R5ab66d0305274c42" /><Relationship Type="http://schemas.openxmlformats.org/officeDocument/2006/relationships/slide" Target="/ppt/slides/slide6.xml" Id="Rd88b81cca252419f" /><Relationship Type="http://schemas.openxmlformats.org/officeDocument/2006/relationships/slide" Target="/ppt/slides/slide7.xml" Id="R9359d31a0f25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68660bc30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42114b5424abf" /><Relationship Type="http://schemas.openxmlformats.org/officeDocument/2006/relationships/theme" Target="/ppt/slideMasters/theme/theme1.xml" Id="R941f3cba7c804d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742114b5424a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79728405146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36e176f1c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b8bf9965349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002544481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158e6b9c647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8d606d8df47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984036f6f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OUR BEAUTY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OUR BEAUTY AS ble etablert [år] og holder til i Karasjok.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657 990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−141 216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−230 771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 ANNE MAARIT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Bieskkángeaidnu 243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9736 Karasjok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922 573 255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OUR BEAUTY AS</a:t>
            </a:r>
          </a:p>
        </p:txBody>
      </p:sp>
    </p:spTree>
  </p:cSld>
  <p:clrMapOvr>
    <a:masterClrMapping xmlns:a="http://schemas.openxmlformats.org/drawingml/2006/main"/>
  </p:clrMapOvr>
</p:sld>
</file>