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54cf08e82f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d1ae1ac35f42ba"/>
  </p:sldMasterIdLst>
  <p:sldIdLst>
    <p:sldId xmlns:r="http://schemas.openxmlformats.org/officeDocument/2006/relationships" id="256" r:id="R5727faaf8e6a4604"/>
    <p:sldId xmlns:r="http://schemas.openxmlformats.org/officeDocument/2006/relationships" id="257" r:id="R00b5d6d89d4a4e57"/>
    <p:sldId xmlns:r="http://schemas.openxmlformats.org/officeDocument/2006/relationships" id="258" r:id="R792159507e694072"/>
    <p:sldId xmlns:r="http://schemas.openxmlformats.org/officeDocument/2006/relationships" id="259" r:id="R9a308de5fd364fc9"/>
    <p:sldId xmlns:r="http://schemas.openxmlformats.org/officeDocument/2006/relationships" id="260" r:id="R3ae05432369c4fe7"/>
    <p:sldId xmlns:r="http://schemas.openxmlformats.org/officeDocument/2006/relationships" id="261" r:id="R320be406f673412c"/>
    <p:sldId xmlns:r="http://schemas.openxmlformats.org/officeDocument/2006/relationships" id="262" r:id="R41a1772f36154a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1ae1ac35f42ba" /><Relationship Type="http://schemas.openxmlformats.org/officeDocument/2006/relationships/slide" Target="/ppt/slides/slide1.xml" Id="R5727faaf8e6a4604" /><Relationship Type="http://schemas.openxmlformats.org/officeDocument/2006/relationships/slide" Target="/ppt/slides/slide2.xml" Id="R00b5d6d89d4a4e57" /><Relationship Type="http://schemas.openxmlformats.org/officeDocument/2006/relationships/slide" Target="/ppt/slides/slide3.xml" Id="R792159507e694072" /><Relationship Type="http://schemas.openxmlformats.org/officeDocument/2006/relationships/slide" Target="/ppt/slides/slide4.xml" Id="R9a308de5fd364fc9" /><Relationship Type="http://schemas.openxmlformats.org/officeDocument/2006/relationships/slide" Target="/ppt/slides/slide5.xml" Id="R3ae05432369c4fe7" /><Relationship Type="http://schemas.openxmlformats.org/officeDocument/2006/relationships/slide" Target="/ppt/slides/slide6.xml" Id="R320be406f673412c" /><Relationship Type="http://schemas.openxmlformats.org/officeDocument/2006/relationships/slide" Target="/ppt/slides/slide7.xml" Id="R41a1772f36154a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efd6ea9724d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a545527ec44ff" /><Relationship Type="http://schemas.openxmlformats.org/officeDocument/2006/relationships/theme" Target="/ppt/slideMasters/theme/theme1.xml" Id="R60308b865bd940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ca545527ec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422b0aba149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5c7e64c7842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f4a2ffdaa42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e3269360a44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a926b10ae43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fa95df51648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35f8f97984b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ØKB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−997 639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20 110 378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20 391 949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BOHLIN KURT ARVE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BOHLIN ØRJAN KRISTIAN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Hovslagerveien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8611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922 557 950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