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40ec0da7443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03d27a152e40be"/>
  </p:sldMasterIdLst>
  <p:sldIdLst>
    <p:sldId xmlns:r="http://schemas.openxmlformats.org/officeDocument/2006/relationships" id="256" r:id="Rabe2427385334a4a"/>
    <p:sldId xmlns:r="http://schemas.openxmlformats.org/officeDocument/2006/relationships" id="257" r:id="R046c3f546cf546ad"/>
    <p:sldId xmlns:r="http://schemas.openxmlformats.org/officeDocument/2006/relationships" id="258" r:id="R898bb970eb384efe"/>
    <p:sldId xmlns:r="http://schemas.openxmlformats.org/officeDocument/2006/relationships" id="259" r:id="Rff1d3e585a3b4ddd"/>
    <p:sldId xmlns:r="http://schemas.openxmlformats.org/officeDocument/2006/relationships" id="260" r:id="R2d5f4804003945e9"/>
    <p:sldId xmlns:r="http://schemas.openxmlformats.org/officeDocument/2006/relationships" id="261" r:id="R01c398a8e6cb46ea"/>
    <p:sldId xmlns:r="http://schemas.openxmlformats.org/officeDocument/2006/relationships" id="262" r:id="Rcc91a3c4fc8b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3d27a152e40be" /><Relationship Type="http://schemas.openxmlformats.org/officeDocument/2006/relationships/slide" Target="/ppt/slides/slide1.xml" Id="Rabe2427385334a4a" /><Relationship Type="http://schemas.openxmlformats.org/officeDocument/2006/relationships/slide" Target="/ppt/slides/slide2.xml" Id="R046c3f546cf546ad" /><Relationship Type="http://schemas.openxmlformats.org/officeDocument/2006/relationships/slide" Target="/ppt/slides/slide3.xml" Id="R898bb970eb384efe" /><Relationship Type="http://schemas.openxmlformats.org/officeDocument/2006/relationships/slide" Target="/ppt/slides/slide4.xml" Id="Rff1d3e585a3b4ddd" /><Relationship Type="http://schemas.openxmlformats.org/officeDocument/2006/relationships/slide" Target="/ppt/slides/slide5.xml" Id="R2d5f4804003945e9" /><Relationship Type="http://schemas.openxmlformats.org/officeDocument/2006/relationships/slide" Target="/ppt/slides/slide6.xml" Id="R01c398a8e6cb46ea" /><Relationship Type="http://schemas.openxmlformats.org/officeDocument/2006/relationships/slide" Target="/ppt/slides/slide7.xml" Id="Rcc91a3c4fc8b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6c30d506d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861bda4a94626" /><Relationship Type="http://schemas.openxmlformats.org/officeDocument/2006/relationships/theme" Target="/ppt/slideMasters/theme/theme1.xml" Id="R3d58324994c84e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861bda4a9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6a45cb2f0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e65defa6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b3454f266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e3ae4facf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db210ab35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cf8befd12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bfa65bb5a42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LOEN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MULTISERVICE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922 549 451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LOEN MULTISERVICE AS</a:t>
            </a:r>
          </a:p>
        </p:txBody>
      </p:sp>
    </p:spTree>
  </p:cSld>
  <p:clrMapOvr>
    <a:masterClrMapping xmlns:a="http://schemas.openxmlformats.org/drawingml/2006/main"/>
  </p:clrMapOvr>
</p:sld>
</file>