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e6adfdd3e7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4a44485e6249c7"/>
  </p:sldMasterIdLst>
  <p:sldIdLst>
    <p:sldId xmlns:r="http://schemas.openxmlformats.org/officeDocument/2006/relationships" id="256" r:id="R5f42f933fd39422b"/>
    <p:sldId xmlns:r="http://schemas.openxmlformats.org/officeDocument/2006/relationships" id="257" r:id="R28f8e2cf667a47e0"/>
    <p:sldId xmlns:r="http://schemas.openxmlformats.org/officeDocument/2006/relationships" id="258" r:id="Re634addf8f304968"/>
    <p:sldId xmlns:r="http://schemas.openxmlformats.org/officeDocument/2006/relationships" id="259" r:id="Rf1e0a7c21de64cd0"/>
    <p:sldId xmlns:r="http://schemas.openxmlformats.org/officeDocument/2006/relationships" id="260" r:id="Rba52dc3acfda492b"/>
    <p:sldId xmlns:r="http://schemas.openxmlformats.org/officeDocument/2006/relationships" id="261" r:id="R8db5ab3a2b304000"/>
    <p:sldId xmlns:r="http://schemas.openxmlformats.org/officeDocument/2006/relationships" id="262" r:id="Rac0c24112394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a44485e6249c7" /><Relationship Type="http://schemas.openxmlformats.org/officeDocument/2006/relationships/slide" Target="/ppt/slides/slide1.xml" Id="R5f42f933fd39422b" /><Relationship Type="http://schemas.openxmlformats.org/officeDocument/2006/relationships/slide" Target="/ppt/slides/slide2.xml" Id="R28f8e2cf667a47e0" /><Relationship Type="http://schemas.openxmlformats.org/officeDocument/2006/relationships/slide" Target="/ppt/slides/slide3.xml" Id="Re634addf8f304968" /><Relationship Type="http://schemas.openxmlformats.org/officeDocument/2006/relationships/slide" Target="/ppt/slides/slide4.xml" Id="Rf1e0a7c21de64cd0" /><Relationship Type="http://schemas.openxmlformats.org/officeDocument/2006/relationships/slide" Target="/ppt/slides/slide5.xml" Id="Rba52dc3acfda492b" /><Relationship Type="http://schemas.openxmlformats.org/officeDocument/2006/relationships/slide" Target="/ppt/slides/slide6.xml" Id="R8db5ab3a2b304000" /><Relationship Type="http://schemas.openxmlformats.org/officeDocument/2006/relationships/slide" Target="/ppt/slides/slide7.xml" Id="Rac0c24112394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3e85d43474b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778e3c4124ed9" /><Relationship Type="http://schemas.openxmlformats.org/officeDocument/2006/relationships/theme" Target="/ppt/slideMasters/theme/theme1.xml" Id="R5cad3cf25aff4e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778e3c4124e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819b417aa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a0f14833849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f3e5148b34d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fa0977791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0717fb76548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a83bdc3884f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a84ecd1a3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