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304c9dfc6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ddb7352edf455c"/>
  </p:sldMasterIdLst>
  <p:sldIdLst>
    <p:sldId xmlns:r="http://schemas.openxmlformats.org/officeDocument/2006/relationships" id="256" r:id="R0d1c58249d034501"/>
    <p:sldId xmlns:r="http://schemas.openxmlformats.org/officeDocument/2006/relationships" id="257" r:id="Rfc38dfc2b02b4f32"/>
    <p:sldId xmlns:r="http://schemas.openxmlformats.org/officeDocument/2006/relationships" id="258" r:id="Rb6902ba74774427f"/>
    <p:sldId xmlns:r="http://schemas.openxmlformats.org/officeDocument/2006/relationships" id="259" r:id="R2ba37c74c220430c"/>
    <p:sldId xmlns:r="http://schemas.openxmlformats.org/officeDocument/2006/relationships" id="260" r:id="R9ebc8ea175cb487b"/>
    <p:sldId xmlns:r="http://schemas.openxmlformats.org/officeDocument/2006/relationships" id="261" r:id="Rf225634357a040be"/>
    <p:sldId xmlns:r="http://schemas.openxmlformats.org/officeDocument/2006/relationships" id="262" r:id="Rf33073cf5ec0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db7352edf455c" /><Relationship Type="http://schemas.openxmlformats.org/officeDocument/2006/relationships/slide" Target="/ppt/slides/slide1.xml" Id="R0d1c58249d034501" /><Relationship Type="http://schemas.openxmlformats.org/officeDocument/2006/relationships/slide" Target="/ppt/slides/slide2.xml" Id="Rfc38dfc2b02b4f32" /><Relationship Type="http://schemas.openxmlformats.org/officeDocument/2006/relationships/slide" Target="/ppt/slides/slide3.xml" Id="Rb6902ba74774427f" /><Relationship Type="http://schemas.openxmlformats.org/officeDocument/2006/relationships/slide" Target="/ppt/slides/slide4.xml" Id="R2ba37c74c220430c" /><Relationship Type="http://schemas.openxmlformats.org/officeDocument/2006/relationships/slide" Target="/ppt/slides/slide5.xml" Id="R9ebc8ea175cb487b" /><Relationship Type="http://schemas.openxmlformats.org/officeDocument/2006/relationships/slide" Target="/ppt/slides/slide6.xml" Id="Rf225634357a040be" /><Relationship Type="http://schemas.openxmlformats.org/officeDocument/2006/relationships/slide" Target="/ppt/slides/slide7.xml" Id="Rf33073cf5ec0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7cdc2c172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2721973394c42" /><Relationship Type="http://schemas.openxmlformats.org/officeDocument/2006/relationships/theme" Target="/ppt/slideMasters/theme/theme1.xml" Id="Rf903d16067ca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272197339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fbd454d32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d8df03e841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1fd081f6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59221cc50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e8c517fb6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57942cd0c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4df7dc452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RORESANDEN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RORESANDEN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1 213 468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696 613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151 913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9 536 200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GRØSLE JAN TERJE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GRØSLE PER ARNE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OPPMÅLING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INGE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Roresanden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922 540 985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RORESANDEN AS</a:t>
            </a:r>
          </a:p>
        </p:txBody>
      </p:sp>
    </p:spTree>
  </p:cSld>
  <p:clrMapOvr>
    <a:masterClrMapping xmlns:a="http://schemas.openxmlformats.org/drawingml/2006/main"/>
  </p:clrMapOvr>
</p:sld>
</file>