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b61c500c4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02fc54790438f"/>
  </p:sldMasterIdLst>
  <p:sldIdLst>
    <p:sldId xmlns:r="http://schemas.openxmlformats.org/officeDocument/2006/relationships" id="256" r:id="R9780920c3cfe4f13"/>
    <p:sldId xmlns:r="http://schemas.openxmlformats.org/officeDocument/2006/relationships" id="257" r:id="Rd8f57816fbeb4e0f"/>
    <p:sldId xmlns:r="http://schemas.openxmlformats.org/officeDocument/2006/relationships" id="258" r:id="Rd448ff0e9ac34237"/>
    <p:sldId xmlns:r="http://schemas.openxmlformats.org/officeDocument/2006/relationships" id="259" r:id="R226be857a09c40fb"/>
    <p:sldId xmlns:r="http://schemas.openxmlformats.org/officeDocument/2006/relationships" id="260" r:id="R53d1f491b1f34df5"/>
    <p:sldId xmlns:r="http://schemas.openxmlformats.org/officeDocument/2006/relationships" id="261" r:id="Redf2a2a68b2e453a"/>
    <p:sldId xmlns:r="http://schemas.openxmlformats.org/officeDocument/2006/relationships" id="262" r:id="R9a9e2049f1e0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02fc54790438f" /><Relationship Type="http://schemas.openxmlformats.org/officeDocument/2006/relationships/slide" Target="/ppt/slides/slide1.xml" Id="R9780920c3cfe4f13" /><Relationship Type="http://schemas.openxmlformats.org/officeDocument/2006/relationships/slide" Target="/ppt/slides/slide2.xml" Id="Rd8f57816fbeb4e0f" /><Relationship Type="http://schemas.openxmlformats.org/officeDocument/2006/relationships/slide" Target="/ppt/slides/slide3.xml" Id="Rd448ff0e9ac34237" /><Relationship Type="http://schemas.openxmlformats.org/officeDocument/2006/relationships/slide" Target="/ppt/slides/slide4.xml" Id="R226be857a09c40fb" /><Relationship Type="http://schemas.openxmlformats.org/officeDocument/2006/relationships/slide" Target="/ppt/slides/slide5.xml" Id="R53d1f491b1f34df5" /><Relationship Type="http://schemas.openxmlformats.org/officeDocument/2006/relationships/slide" Target="/ppt/slides/slide6.xml" Id="Redf2a2a68b2e453a" /><Relationship Type="http://schemas.openxmlformats.org/officeDocument/2006/relationships/slide" Target="/ppt/slides/slide7.xml" Id="R9a9e2049f1e0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abe29776b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de42c054401a" /><Relationship Type="http://schemas.openxmlformats.org/officeDocument/2006/relationships/theme" Target="/ppt/slideMasters/theme/theme1.xml" Id="Rd72b3f870177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5de42c054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d9d81a3e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43b8f5f4b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6325658ca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ccfc7e01d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0b3f61035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1b9a67a7f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4437e1666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MONTGOMERY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MONTGOMERY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MORITS ALEXANDER SKAUGEN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922 540 586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MONTGOMERY HOLDING AS</a:t>
            </a:r>
          </a:p>
        </p:txBody>
      </p:sp>
    </p:spTree>
  </p:cSld>
  <p:clrMapOvr>
    <a:masterClrMapping xmlns:a="http://schemas.openxmlformats.org/drawingml/2006/main"/>
  </p:clrMapOvr>
</p:sld>
</file>