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56ce10535744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bfbf2aa3f3416a"/>
  </p:sldMasterIdLst>
  <p:sldIdLst>
    <p:sldId xmlns:r="http://schemas.openxmlformats.org/officeDocument/2006/relationships" id="256" r:id="Rd475d98393b94fba"/>
    <p:sldId xmlns:r="http://schemas.openxmlformats.org/officeDocument/2006/relationships" id="257" r:id="R9eb1bd36c86e4842"/>
    <p:sldId xmlns:r="http://schemas.openxmlformats.org/officeDocument/2006/relationships" id="258" r:id="Rfbdde23b3b8a44be"/>
    <p:sldId xmlns:r="http://schemas.openxmlformats.org/officeDocument/2006/relationships" id="259" r:id="R58275906f8324f94"/>
    <p:sldId xmlns:r="http://schemas.openxmlformats.org/officeDocument/2006/relationships" id="260" r:id="R0f24974cb6804615"/>
    <p:sldId xmlns:r="http://schemas.openxmlformats.org/officeDocument/2006/relationships" id="261" r:id="R95496d0097734d65"/>
    <p:sldId xmlns:r="http://schemas.openxmlformats.org/officeDocument/2006/relationships" id="262" r:id="R76b6c12e6d7248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bfbf2aa3f3416a" /><Relationship Type="http://schemas.openxmlformats.org/officeDocument/2006/relationships/slide" Target="/ppt/slides/slide1.xml" Id="Rd475d98393b94fba" /><Relationship Type="http://schemas.openxmlformats.org/officeDocument/2006/relationships/slide" Target="/ppt/slides/slide2.xml" Id="R9eb1bd36c86e4842" /><Relationship Type="http://schemas.openxmlformats.org/officeDocument/2006/relationships/slide" Target="/ppt/slides/slide3.xml" Id="Rfbdde23b3b8a44be" /><Relationship Type="http://schemas.openxmlformats.org/officeDocument/2006/relationships/slide" Target="/ppt/slides/slide4.xml" Id="R58275906f8324f94" /><Relationship Type="http://schemas.openxmlformats.org/officeDocument/2006/relationships/slide" Target="/ppt/slides/slide5.xml" Id="R0f24974cb6804615" /><Relationship Type="http://schemas.openxmlformats.org/officeDocument/2006/relationships/slide" Target="/ppt/slides/slide6.xml" Id="R95496d0097734d65" /><Relationship Type="http://schemas.openxmlformats.org/officeDocument/2006/relationships/slide" Target="/ppt/slides/slide7.xml" Id="R76b6c12e6d7248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19f2fcd30d4e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4ea4a740a4f10" /><Relationship Type="http://schemas.openxmlformats.org/officeDocument/2006/relationships/theme" Target="/ppt/slideMasters/theme/theme1.xml" Id="Rb64f1f0750df44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d4ea4a740a4f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0319d098b49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e31155cac42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244cae1aa41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f02e2a46645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10747280e4e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dcbe5da2c4e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616cc50234a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TFD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5 286 905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5 286 905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TOBIAS FAHRE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Jonsokveien 13B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922 539 413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