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2878134d945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a258e845c4da2"/>
  </p:sldMasterIdLst>
  <p:sldIdLst>
    <p:sldId xmlns:r="http://schemas.openxmlformats.org/officeDocument/2006/relationships" id="256" r:id="R449a543a18e9467b"/>
    <p:sldId xmlns:r="http://schemas.openxmlformats.org/officeDocument/2006/relationships" id="257" r:id="Re36310a383df4a57"/>
    <p:sldId xmlns:r="http://schemas.openxmlformats.org/officeDocument/2006/relationships" id="258" r:id="Rf4510a69823e4bec"/>
    <p:sldId xmlns:r="http://schemas.openxmlformats.org/officeDocument/2006/relationships" id="259" r:id="Rad57238c22ad4c1e"/>
    <p:sldId xmlns:r="http://schemas.openxmlformats.org/officeDocument/2006/relationships" id="260" r:id="Rf3b15af39e914338"/>
    <p:sldId xmlns:r="http://schemas.openxmlformats.org/officeDocument/2006/relationships" id="261" r:id="R7bb7bf64513d4e40"/>
    <p:sldId xmlns:r="http://schemas.openxmlformats.org/officeDocument/2006/relationships" id="262" r:id="Re51ee06b2a94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a258e845c4da2" /><Relationship Type="http://schemas.openxmlformats.org/officeDocument/2006/relationships/slide" Target="/ppt/slides/slide1.xml" Id="R449a543a18e9467b" /><Relationship Type="http://schemas.openxmlformats.org/officeDocument/2006/relationships/slide" Target="/ppt/slides/slide2.xml" Id="Re36310a383df4a57" /><Relationship Type="http://schemas.openxmlformats.org/officeDocument/2006/relationships/slide" Target="/ppt/slides/slide3.xml" Id="Rf4510a69823e4bec" /><Relationship Type="http://schemas.openxmlformats.org/officeDocument/2006/relationships/slide" Target="/ppt/slides/slide4.xml" Id="Rad57238c22ad4c1e" /><Relationship Type="http://schemas.openxmlformats.org/officeDocument/2006/relationships/slide" Target="/ppt/slides/slide5.xml" Id="Rf3b15af39e914338" /><Relationship Type="http://schemas.openxmlformats.org/officeDocument/2006/relationships/slide" Target="/ppt/slides/slide6.xml" Id="R7bb7bf64513d4e40" /><Relationship Type="http://schemas.openxmlformats.org/officeDocument/2006/relationships/slide" Target="/ppt/slides/slide7.xml" Id="Re51ee06b2a94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420b12368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3a886f4bd400e" /><Relationship Type="http://schemas.openxmlformats.org/officeDocument/2006/relationships/theme" Target="/ppt/slideMasters/theme/theme1.xml" Id="Rab4a138b9be9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3a886f4bd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17c41835c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71d495d1a45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c84099fb9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6f59f962f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ef5ec2c93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a1026468a4b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b239c0e024f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HELSEPARTNER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HELSEPARTNER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FARESTVEIT CHRISTIAN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HÅKON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QAZI AMMAR ZAHEER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REISS BENTE HALVORSEN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Sørjordet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1466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922 535 523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