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fd6970c66f4c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a6235bc6074213"/>
  </p:sldMasterIdLst>
  <p:sldIdLst>
    <p:sldId xmlns:r="http://schemas.openxmlformats.org/officeDocument/2006/relationships" id="256" r:id="R0b226028a37f49bb"/>
    <p:sldId xmlns:r="http://schemas.openxmlformats.org/officeDocument/2006/relationships" id="257" r:id="Rb7f1df1793444625"/>
    <p:sldId xmlns:r="http://schemas.openxmlformats.org/officeDocument/2006/relationships" id="258" r:id="Rbe5cc23ce6f0446a"/>
    <p:sldId xmlns:r="http://schemas.openxmlformats.org/officeDocument/2006/relationships" id="259" r:id="Re760c7922a8e4e62"/>
    <p:sldId xmlns:r="http://schemas.openxmlformats.org/officeDocument/2006/relationships" id="260" r:id="R62e5f67e3b554212"/>
    <p:sldId xmlns:r="http://schemas.openxmlformats.org/officeDocument/2006/relationships" id="261" r:id="Rbb9c611750964aaf"/>
    <p:sldId xmlns:r="http://schemas.openxmlformats.org/officeDocument/2006/relationships" id="262" r:id="Rec838c639e2b4f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a6235bc6074213" /><Relationship Type="http://schemas.openxmlformats.org/officeDocument/2006/relationships/slide" Target="/ppt/slides/slide1.xml" Id="R0b226028a37f49bb" /><Relationship Type="http://schemas.openxmlformats.org/officeDocument/2006/relationships/slide" Target="/ppt/slides/slide2.xml" Id="Rb7f1df1793444625" /><Relationship Type="http://schemas.openxmlformats.org/officeDocument/2006/relationships/slide" Target="/ppt/slides/slide3.xml" Id="Rbe5cc23ce6f0446a" /><Relationship Type="http://schemas.openxmlformats.org/officeDocument/2006/relationships/slide" Target="/ppt/slides/slide4.xml" Id="Re760c7922a8e4e62" /><Relationship Type="http://schemas.openxmlformats.org/officeDocument/2006/relationships/slide" Target="/ppt/slides/slide5.xml" Id="R62e5f67e3b554212" /><Relationship Type="http://schemas.openxmlformats.org/officeDocument/2006/relationships/slide" Target="/ppt/slides/slide6.xml" Id="Rbb9c611750964aaf" /><Relationship Type="http://schemas.openxmlformats.org/officeDocument/2006/relationships/slide" Target="/ppt/slides/slide7.xml" Id="Rec838c639e2b4f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612d2c9a5745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e0552b0cf462f" /><Relationship Type="http://schemas.openxmlformats.org/officeDocument/2006/relationships/theme" Target="/ppt/slideMasters/theme/theme1.xml" Id="R84160681fea843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0e0552b0cf46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0ae78cc7743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f156ccfa94a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3f49744fc4c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39bea6bcf41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b09b51f9b42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db18d993340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aefdc3f7748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MJØSA VARME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MJØSA VARME &amp; SANITÆR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3 121 713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266 096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480 646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2 043 783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 LØBERG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Stertivegen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