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6f7da805bc4a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6e37b47c02420e"/>
  </p:sldMasterIdLst>
  <p:sldIdLst>
    <p:sldId xmlns:r="http://schemas.openxmlformats.org/officeDocument/2006/relationships" id="256" r:id="R735cf1905d134bb2"/>
    <p:sldId xmlns:r="http://schemas.openxmlformats.org/officeDocument/2006/relationships" id="257" r:id="Rd477365c6b694e18"/>
    <p:sldId xmlns:r="http://schemas.openxmlformats.org/officeDocument/2006/relationships" id="258" r:id="Ra674700d31604203"/>
    <p:sldId xmlns:r="http://schemas.openxmlformats.org/officeDocument/2006/relationships" id="259" r:id="Recd90cf7a7014a79"/>
    <p:sldId xmlns:r="http://schemas.openxmlformats.org/officeDocument/2006/relationships" id="260" r:id="Rc6b2b7c6adba4dce"/>
    <p:sldId xmlns:r="http://schemas.openxmlformats.org/officeDocument/2006/relationships" id="261" r:id="R5ac7e5687fc14082"/>
    <p:sldId xmlns:r="http://schemas.openxmlformats.org/officeDocument/2006/relationships" id="262" r:id="R9bb82e2183a84e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6e37b47c02420e" /><Relationship Type="http://schemas.openxmlformats.org/officeDocument/2006/relationships/slide" Target="/ppt/slides/slide1.xml" Id="R735cf1905d134bb2" /><Relationship Type="http://schemas.openxmlformats.org/officeDocument/2006/relationships/slide" Target="/ppt/slides/slide2.xml" Id="Rd477365c6b694e18" /><Relationship Type="http://schemas.openxmlformats.org/officeDocument/2006/relationships/slide" Target="/ppt/slides/slide3.xml" Id="Ra674700d31604203" /><Relationship Type="http://schemas.openxmlformats.org/officeDocument/2006/relationships/slide" Target="/ppt/slides/slide4.xml" Id="Recd90cf7a7014a79" /><Relationship Type="http://schemas.openxmlformats.org/officeDocument/2006/relationships/slide" Target="/ppt/slides/slide5.xml" Id="Rc6b2b7c6adba4dce" /><Relationship Type="http://schemas.openxmlformats.org/officeDocument/2006/relationships/slide" Target="/ppt/slides/slide6.xml" Id="R5ac7e5687fc14082" /><Relationship Type="http://schemas.openxmlformats.org/officeDocument/2006/relationships/slide" Target="/ppt/slides/slide7.xml" Id="R9bb82e2183a84e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025b854f2643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d6a1164034692" /><Relationship Type="http://schemas.openxmlformats.org/officeDocument/2006/relationships/theme" Target="/ppt/slideMasters/theme/theme1.xml" Id="R477b76c9c2c04d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3d6a11640346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53be130494b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a7a2b673749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a28e2c5c246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6bc44f14644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c48e2c12041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dcce38c8d41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86564824d40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 INNVEST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 INNVEST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579 578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588 933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NORDIHUS SVEIN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Svein-Olav Nordihus, Hammerstien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4623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