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c935184ac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6eebc912c24081"/>
  </p:sldMasterIdLst>
  <p:sldIdLst>
    <p:sldId xmlns:r="http://schemas.openxmlformats.org/officeDocument/2006/relationships" id="256" r:id="R5b3ba0bd6b1c4b60"/>
    <p:sldId xmlns:r="http://schemas.openxmlformats.org/officeDocument/2006/relationships" id="257" r:id="Rf107153fa7804085"/>
    <p:sldId xmlns:r="http://schemas.openxmlformats.org/officeDocument/2006/relationships" id="258" r:id="R736a5c2bcae642ac"/>
    <p:sldId xmlns:r="http://schemas.openxmlformats.org/officeDocument/2006/relationships" id="259" r:id="R49112069363b483f"/>
    <p:sldId xmlns:r="http://schemas.openxmlformats.org/officeDocument/2006/relationships" id="260" r:id="Rbfc533c2720845f0"/>
    <p:sldId xmlns:r="http://schemas.openxmlformats.org/officeDocument/2006/relationships" id="261" r:id="Rbb6e7fbaaae54a0f"/>
    <p:sldId xmlns:r="http://schemas.openxmlformats.org/officeDocument/2006/relationships" id="262" r:id="R683c9223e5dc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eebc912c24081" /><Relationship Type="http://schemas.openxmlformats.org/officeDocument/2006/relationships/slide" Target="/ppt/slides/slide1.xml" Id="R5b3ba0bd6b1c4b60" /><Relationship Type="http://schemas.openxmlformats.org/officeDocument/2006/relationships/slide" Target="/ppt/slides/slide2.xml" Id="Rf107153fa7804085" /><Relationship Type="http://schemas.openxmlformats.org/officeDocument/2006/relationships/slide" Target="/ppt/slides/slide3.xml" Id="R736a5c2bcae642ac" /><Relationship Type="http://schemas.openxmlformats.org/officeDocument/2006/relationships/slide" Target="/ppt/slides/slide4.xml" Id="R49112069363b483f" /><Relationship Type="http://schemas.openxmlformats.org/officeDocument/2006/relationships/slide" Target="/ppt/slides/slide5.xml" Id="Rbfc533c2720845f0" /><Relationship Type="http://schemas.openxmlformats.org/officeDocument/2006/relationships/slide" Target="/ppt/slides/slide6.xml" Id="Rbb6e7fbaaae54a0f" /><Relationship Type="http://schemas.openxmlformats.org/officeDocument/2006/relationships/slide" Target="/ppt/slides/slide7.xml" Id="R683c9223e5dc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388928950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753c6407d4984" /><Relationship Type="http://schemas.openxmlformats.org/officeDocument/2006/relationships/theme" Target="/ppt/slideMasters/theme/theme1.xml" Id="R5920300d0e7d4b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753c6407d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99840849748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34cf141234f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5dab41e4e40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4f60b60e148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ad5b51daa49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082a3f4db47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34a3056c545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JPA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JPA SERVICE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JENS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Spireavegen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922 415 692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