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1df0908e6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fbef7120c1453b"/>
  </p:sldMasterIdLst>
  <p:sldIdLst>
    <p:sldId xmlns:r="http://schemas.openxmlformats.org/officeDocument/2006/relationships" id="256" r:id="R59cae076aaaa49ce"/>
    <p:sldId xmlns:r="http://schemas.openxmlformats.org/officeDocument/2006/relationships" id="257" r:id="Rb1a38cf9c70d4f8d"/>
    <p:sldId xmlns:r="http://schemas.openxmlformats.org/officeDocument/2006/relationships" id="258" r:id="Rbac4f2af475c435f"/>
    <p:sldId xmlns:r="http://schemas.openxmlformats.org/officeDocument/2006/relationships" id="259" r:id="Rff4b967bb0ae428d"/>
    <p:sldId xmlns:r="http://schemas.openxmlformats.org/officeDocument/2006/relationships" id="260" r:id="R161915ca627f434f"/>
    <p:sldId xmlns:r="http://schemas.openxmlformats.org/officeDocument/2006/relationships" id="261" r:id="R2c7bbb74352c400a"/>
    <p:sldId xmlns:r="http://schemas.openxmlformats.org/officeDocument/2006/relationships" id="262" r:id="Ra48c7c245273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bef7120c1453b" /><Relationship Type="http://schemas.openxmlformats.org/officeDocument/2006/relationships/slide" Target="/ppt/slides/slide1.xml" Id="R59cae076aaaa49ce" /><Relationship Type="http://schemas.openxmlformats.org/officeDocument/2006/relationships/slide" Target="/ppt/slides/slide2.xml" Id="Rb1a38cf9c70d4f8d" /><Relationship Type="http://schemas.openxmlformats.org/officeDocument/2006/relationships/slide" Target="/ppt/slides/slide3.xml" Id="Rbac4f2af475c435f" /><Relationship Type="http://schemas.openxmlformats.org/officeDocument/2006/relationships/slide" Target="/ppt/slides/slide4.xml" Id="Rff4b967bb0ae428d" /><Relationship Type="http://schemas.openxmlformats.org/officeDocument/2006/relationships/slide" Target="/ppt/slides/slide5.xml" Id="R161915ca627f434f" /><Relationship Type="http://schemas.openxmlformats.org/officeDocument/2006/relationships/slide" Target="/ppt/slides/slide6.xml" Id="R2c7bbb74352c400a" /><Relationship Type="http://schemas.openxmlformats.org/officeDocument/2006/relationships/slide" Target="/ppt/slides/slide7.xml" Id="Ra48c7c245273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8a3dc5300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4be3f90814599" /><Relationship Type="http://schemas.openxmlformats.org/officeDocument/2006/relationships/theme" Target="/ppt/slideMasters/theme/theme1.xml" Id="R385956f43a96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4be3f9081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ccf3d6f5148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d9e6b0cac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217c59382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95e9df3e54a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9c8f5d8ce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f749596b446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358cfd2644a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31 859 528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3 197 426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3 154 468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12 453 050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CORDA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A9, 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922 409 692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ELEKTRO AS</a:t>
            </a:r>
          </a:p>
        </p:txBody>
      </p:sp>
    </p:spTree>
  </p:cSld>
  <p:clrMapOvr>
    <a:masterClrMapping xmlns:a="http://schemas.openxmlformats.org/drawingml/2006/main"/>
  </p:clrMapOvr>
</p:sld>
</file>