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917bc4c6b44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667415117e46bd"/>
  </p:sldMasterIdLst>
  <p:sldIdLst>
    <p:sldId xmlns:r="http://schemas.openxmlformats.org/officeDocument/2006/relationships" id="256" r:id="R5c030e9f8907411e"/>
    <p:sldId xmlns:r="http://schemas.openxmlformats.org/officeDocument/2006/relationships" id="257" r:id="R0e3b2299a6eb4b50"/>
    <p:sldId xmlns:r="http://schemas.openxmlformats.org/officeDocument/2006/relationships" id="258" r:id="Ra3030aa639e04309"/>
    <p:sldId xmlns:r="http://schemas.openxmlformats.org/officeDocument/2006/relationships" id="259" r:id="R6d4d65d81fa44023"/>
    <p:sldId xmlns:r="http://schemas.openxmlformats.org/officeDocument/2006/relationships" id="260" r:id="R3668f9a5a9214de5"/>
    <p:sldId xmlns:r="http://schemas.openxmlformats.org/officeDocument/2006/relationships" id="261" r:id="R93370b43b0854d82"/>
    <p:sldId xmlns:r="http://schemas.openxmlformats.org/officeDocument/2006/relationships" id="262" r:id="Re98e531fe3fd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67415117e46bd" /><Relationship Type="http://schemas.openxmlformats.org/officeDocument/2006/relationships/slide" Target="/ppt/slides/slide1.xml" Id="R5c030e9f8907411e" /><Relationship Type="http://schemas.openxmlformats.org/officeDocument/2006/relationships/slide" Target="/ppt/slides/slide2.xml" Id="R0e3b2299a6eb4b50" /><Relationship Type="http://schemas.openxmlformats.org/officeDocument/2006/relationships/slide" Target="/ppt/slides/slide3.xml" Id="Ra3030aa639e04309" /><Relationship Type="http://schemas.openxmlformats.org/officeDocument/2006/relationships/slide" Target="/ppt/slides/slide4.xml" Id="R6d4d65d81fa44023" /><Relationship Type="http://schemas.openxmlformats.org/officeDocument/2006/relationships/slide" Target="/ppt/slides/slide5.xml" Id="R3668f9a5a9214de5" /><Relationship Type="http://schemas.openxmlformats.org/officeDocument/2006/relationships/slide" Target="/ppt/slides/slide6.xml" Id="R93370b43b0854d82" /><Relationship Type="http://schemas.openxmlformats.org/officeDocument/2006/relationships/slide" Target="/ppt/slides/slide7.xml" Id="Re98e531fe3fd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9df63648340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873d5783a40df" /><Relationship Type="http://schemas.openxmlformats.org/officeDocument/2006/relationships/theme" Target="/ppt/slideMasters/theme/theme1.xml" Id="R89344164eb31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e873d5783a40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b442be8dc4e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22bdfcebe46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0a79fe0a54b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ef84d55f2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e8a60282543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737e1a89c4a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b2a1f2f50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 ISAKSEN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 ISAKSEN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 ISAKSEN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 ISAKSEN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 ISAKSEN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 ISAKSEN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 ISAKSEN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SIGVE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 ISAKSEN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Sigve Isaksen, Stikkveien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9603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922 360 995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 ISAKSEN HOLDING AS</a:t>
            </a:r>
          </a:p>
        </p:txBody>
      </p:sp>
    </p:spTree>
  </p:cSld>
  <p:clrMapOvr>
    <a:masterClrMapping xmlns:a="http://schemas.openxmlformats.org/drawingml/2006/main"/>
  </p:clrMapOvr>
</p:sld>
</file>