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fa7b196543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0d92acc6be4628"/>
  </p:sldMasterIdLst>
  <p:sldIdLst>
    <p:sldId xmlns:r="http://schemas.openxmlformats.org/officeDocument/2006/relationships" id="256" r:id="Rdb383324417a4b60"/>
    <p:sldId xmlns:r="http://schemas.openxmlformats.org/officeDocument/2006/relationships" id="257" r:id="R01840163f1474e32"/>
    <p:sldId xmlns:r="http://schemas.openxmlformats.org/officeDocument/2006/relationships" id="258" r:id="R17528ef8e92b4770"/>
    <p:sldId xmlns:r="http://schemas.openxmlformats.org/officeDocument/2006/relationships" id="259" r:id="R209effa60b83473c"/>
    <p:sldId xmlns:r="http://schemas.openxmlformats.org/officeDocument/2006/relationships" id="260" r:id="Rc6b8ef5901534346"/>
    <p:sldId xmlns:r="http://schemas.openxmlformats.org/officeDocument/2006/relationships" id="261" r:id="R4070bfd7a445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d92acc6be4628" /><Relationship Type="http://schemas.openxmlformats.org/officeDocument/2006/relationships/slide" Target="/ppt/slides/slide1.xml" Id="Rdb383324417a4b60" /><Relationship Type="http://schemas.openxmlformats.org/officeDocument/2006/relationships/slide" Target="/ppt/slides/slide2.xml" Id="R01840163f1474e32" /><Relationship Type="http://schemas.openxmlformats.org/officeDocument/2006/relationships/slide" Target="/ppt/slides/slide3.xml" Id="R17528ef8e92b4770" /><Relationship Type="http://schemas.openxmlformats.org/officeDocument/2006/relationships/slide" Target="/ppt/slides/slide4.xml" Id="R209effa60b83473c" /><Relationship Type="http://schemas.openxmlformats.org/officeDocument/2006/relationships/slide" Target="/ppt/slides/slide5.xml" Id="Rc6b8ef5901534346" /><Relationship Type="http://schemas.openxmlformats.org/officeDocument/2006/relationships/slide" Target="/ppt/slides/slide6.xml" Id="R4070bfd7a445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44b40771945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ea8e5ac8f4e0e" /><Relationship Type="http://schemas.openxmlformats.org/officeDocument/2006/relationships/theme" Target="/ppt/slideMasters/theme/theme1.xml" Id="Rab8d162f72d5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1ea8e5ac8f4e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430198c8d47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4fbf5df264d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20954452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20bdc83b8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c71f60add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75be5b48945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12 530 087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1 422 330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686 330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1 165 152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922 300 321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TRANSPORT AS</a:t>
            </a:r>
          </a:p>
        </p:txBody>
      </p:sp>
    </p:spTree>
  </p:cSld>
  <p:clrMapOvr>
    <a:masterClrMapping xmlns:a="http://schemas.openxmlformats.org/drawingml/2006/main"/>
  </p:clrMapOvr>
</p:sld>
</file>