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f1e5e52a441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9747b77b541b3"/>
  </p:sldMasterIdLst>
  <p:sldIdLst>
    <p:sldId xmlns:r="http://schemas.openxmlformats.org/officeDocument/2006/relationships" id="256" r:id="R1274d2c746484346"/>
    <p:sldId xmlns:r="http://schemas.openxmlformats.org/officeDocument/2006/relationships" id="257" r:id="Re06de1af1a864b63"/>
    <p:sldId xmlns:r="http://schemas.openxmlformats.org/officeDocument/2006/relationships" id="258" r:id="Re6eaa1938a074fb3"/>
    <p:sldId xmlns:r="http://schemas.openxmlformats.org/officeDocument/2006/relationships" id="259" r:id="R6730007a4b744912"/>
    <p:sldId xmlns:r="http://schemas.openxmlformats.org/officeDocument/2006/relationships" id="260" r:id="Re3effb49037d4bb8"/>
    <p:sldId xmlns:r="http://schemas.openxmlformats.org/officeDocument/2006/relationships" id="261" r:id="Rb24f22e90de3499b"/>
    <p:sldId xmlns:r="http://schemas.openxmlformats.org/officeDocument/2006/relationships" id="262" r:id="R818d300c532541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9747b77b541b3" /><Relationship Type="http://schemas.openxmlformats.org/officeDocument/2006/relationships/slide" Target="/ppt/slides/slide1.xml" Id="R1274d2c746484346" /><Relationship Type="http://schemas.openxmlformats.org/officeDocument/2006/relationships/slide" Target="/ppt/slides/slide2.xml" Id="Re06de1af1a864b63" /><Relationship Type="http://schemas.openxmlformats.org/officeDocument/2006/relationships/slide" Target="/ppt/slides/slide3.xml" Id="Re6eaa1938a074fb3" /><Relationship Type="http://schemas.openxmlformats.org/officeDocument/2006/relationships/slide" Target="/ppt/slides/slide4.xml" Id="R6730007a4b744912" /><Relationship Type="http://schemas.openxmlformats.org/officeDocument/2006/relationships/slide" Target="/ppt/slides/slide5.xml" Id="Re3effb49037d4bb8" /><Relationship Type="http://schemas.openxmlformats.org/officeDocument/2006/relationships/slide" Target="/ppt/slides/slide6.xml" Id="Rb24f22e90de3499b" /><Relationship Type="http://schemas.openxmlformats.org/officeDocument/2006/relationships/slide" Target="/ppt/slides/slide7.xml" Id="R818d300c532541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b72c2f83e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4706196164d57" /><Relationship Type="http://schemas.openxmlformats.org/officeDocument/2006/relationships/theme" Target="/ppt/slideMasters/theme/theme1.xml" Id="R74ba9f3a7035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84706196164d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4db0c4c09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c8e2296c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d90230e7744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3c06be973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e6c3d555c40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2cb3f9e394a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e418d740a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JE-RO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JE-RO INVEST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1 271 785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2 062 958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JEANETTE ROBRAHN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Dalveien 696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1852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922 257 523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