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4533273b054b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e73622cdc74a23"/>
  </p:sldMasterIdLst>
  <p:sldIdLst>
    <p:sldId xmlns:r="http://schemas.openxmlformats.org/officeDocument/2006/relationships" id="256" r:id="R369ddc43e6ce4716"/>
    <p:sldId xmlns:r="http://schemas.openxmlformats.org/officeDocument/2006/relationships" id="257" r:id="Rb784431de5854c51"/>
    <p:sldId xmlns:r="http://schemas.openxmlformats.org/officeDocument/2006/relationships" id="258" r:id="R7ca006c26d6841f1"/>
    <p:sldId xmlns:r="http://schemas.openxmlformats.org/officeDocument/2006/relationships" id="259" r:id="R32a463b8d2ab4d64"/>
    <p:sldId xmlns:r="http://schemas.openxmlformats.org/officeDocument/2006/relationships" id="260" r:id="Re8a005097ef0439d"/>
    <p:sldId xmlns:r="http://schemas.openxmlformats.org/officeDocument/2006/relationships" id="261" r:id="Re7d9aed8282349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e73622cdc74a23" /><Relationship Type="http://schemas.openxmlformats.org/officeDocument/2006/relationships/slide" Target="/ppt/slides/slide1.xml" Id="R369ddc43e6ce4716" /><Relationship Type="http://schemas.openxmlformats.org/officeDocument/2006/relationships/slide" Target="/ppt/slides/slide2.xml" Id="Rb784431de5854c51" /><Relationship Type="http://schemas.openxmlformats.org/officeDocument/2006/relationships/slide" Target="/ppt/slides/slide3.xml" Id="R7ca006c26d6841f1" /><Relationship Type="http://schemas.openxmlformats.org/officeDocument/2006/relationships/slide" Target="/ppt/slides/slide4.xml" Id="R32a463b8d2ab4d64" /><Relationship Type="http://schemas.openxmlformats.org/officeDocument/2006/relationships/slide" Target="/ppt/slides/slide5.xml" Id="Re8a005097ef0439d" /><Relationship Type="http://schemas.openxmlformats.org/officeDocument/2006/relationships/slide" Target="/ppt/slides/slide6.xml" Id="Re7d9aed8282349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91be9842fb46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11ac07e22d4fc8" /><Relationship Type="http://schemas.openxmlformats.org/officeDocument/2006/relationships/theme" Target="/ppt/slideMasters/theme/theme1.xml" Id="R439210f311064f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11ac07e22d4f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3cc509634c4d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a3bc4399114f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f0bceab3bf4f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171a0c91224b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90c4778ac42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67b7a8fbfa43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RENHOLD SCANDIA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 SCANDIA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RENHOLD SCANDIA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 SCANDIA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 SCANDIA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 SCANDIA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742 583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−317 032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−319 369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−181 791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181 868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 SCANDIA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922 249 679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RENHOLD SCANDIA AS</a:t>
            </a:r>
          </a:p>
        </p:txBody>
      </p:sp>
    </p:spTree>
  </p:cSld>
  <p:clrMapOvr>
    <a:masterClrMapping xmlns:a="http://schemas.openxmlformats.org/drawingml/2006/main"/>
  </p:clrMapOvr>
</p:sld>
</file>