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06f3ed09024f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0b0b37370b494d"/>
  </p:sldMasterIdLst>
  <p:sldIdLst>
    <p:sldId xmlns:r="http://schemas.openxmlformats.org/officeDocument/2006/relationships" id="256" r:id="R5f0eacc1998f41b8"/>
    <p:sldId xmlns:r="http://schemas.openxmlformats.org/officeDocument/2006/relationships" id="257" r:id="R9bec387aebd64e3d"/>
    <p:sldId xmlns:r="http://schemas.openxmlformats.org/officeDocument/2006/relationships" id="258" r:id="Rea02f61467ea42ca"/>
    <p:sldId xmlns:r="http://schemas.openxmlformats.org/officeDocument/2006/relationships" id="259" r:id="Rbda04781194d4ece"/>
    <p:sldId xmlns:r="http://schemas.openxmlformats.org/officeDocument/2006/relationships" id="260" r:id="Rdcec561c78bd40b0"/>
    <p:sldId xmlns:r="http://schemas.openxmlformats.org/officeDocument/2006/relationships" id="261" r:id="R8a594cd73d4e4f43"/>
    <p:sldId xmlns:r="http://schemas.openxmlformats.org/officeDocument/2006/relationships" id="262" r:id="R4f2bb058592740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b0b37370b494d" /><Relationship Type="http://schemas.openxmlformats.org/officeDocument/2006/relationships/slide" Target="/ppt/slides/slide1.xml" Id="R5f0eacc1998f41b8" /><Relationship Type="http://schemas.openxmlformats.org/officeDocument/2006/relationships/slide" Target="/ppt/slides/slide2.xml" Id="R9bec387aebd64e3d" /><Relationship Type="http://schemas.openxmlformats.org/officeDocument/2006/relationships/slide" Target="/ppt/slides/slide3.xml" Id="Rea02f61467ea42ca" /><Relationship Type="http://schemas.openxmlformats.org/officeDocument/2006/relationships/slide" Target="/ppt/slides/slide4.xml" Id="Rbda04781194d4ece" /><Relationship Type="http://schemas.openxmlformats.org/officeDocument/2006/relationships/slide" Target="/ppt/slides/slide5.xml" Id="Rdcec561c78bd40b0" /><Relationship Type="http://schemas.openxmlformats.org/officeDocument/2006/relationships/slide" Target="/ppt/slides/slide6.xml" Id="R8a594cd73d4e4f43" /><Relationship Type="http://schemas.openxmlformats.org/officeDocument/2006/relationships/slide" Target="/ppt/slides/slide7.xml" Id="R4f2bb058592740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c374171274d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db9207a4c40e0" /><Relationship Type="http://schemas.openxmlformats.org/officeDocument/2006/relationships/theme" Target="/ppt/slideMasters/theme/theme1.xml" Id="R951c610fd67345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0db9207a4c40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ecc1c3a8c43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eb2e853204f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69be6563243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480ae1eba40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d39db818d45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5e213768b46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5816e3c164b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RM BILPLEIE &amp; BILSALG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BILPLEIE &amp;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RM BILPLEIE &amp; BILSALG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BILPLEIE &amp;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BILPLEIE &amp;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BILPLEIE &amp;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1 990 578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349 889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1 047 132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BILPLEIE &amp;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HAMISH OMER MOHAMMAD A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KONTRIMAITE NERINGA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BILPLEIE &amp;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Stabburveien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922 224 331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BILPLEIE &amp; BILSALG AS</a:t>
            </a:r>
          </a:p>
        </p:txBody>
      </p:sp>
    </p:spTree>
  </p:cSld>
  <p:clrMapOvr>
    <a:masterClrMapping xmlns:a="http://schemas.openxmlformats.org/drawingml/2006/main"/>
  </p:clrMapOvr>
</p:sld>
</file>