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e29e5a4854b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1643c2f1348cc"/>
  </p:sldMasterIdLst>
  <p:sldIdLst>
    <p:sldId xmlns:r="http://schemas.openxmlformats.org/officeDocument/2006/relationships" id="256" r:id="Rc01680fcd0c24265"/>
    <p:sldId xmlns:r="http://schemas.openxmlformats.org/officeDocument/2006/relationships" id="257" r:id="Rdc0c6a073fcc4383"/>
    <p:sldId xmlns:r="http://schemas.openxmlformats.org/officeDocument/2006/relationships" id="258" r:id="R0d11407748364891"/>
    <p:sldId xmlns:r="http://schemas.openxmlformats.org/officeDocument/2006/relationships" id="259" r:id="R5e433a4c9caa4930"/>
    <p:sldId xmlns:r="http://schemas.openxmlformats.org/officeDocument/2006/relationships" id="260" r:id="R0ab1e9ba95804e63"/>
    <p:sldId xmlns:r="http://schemas.openxmlformats.org/officeDocument/2006/relationships" id="261" r:id="Red02563abd1f4620"/>
    <p:sldId xmlns:r="http://schemas.openxmlformats.org/officeDocument/2006/relationships" id="262" r:id="R052abb61a0d0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1643c2f1348cc" /><Relationship Type="http://schemas.openxmlformats.org/officeDocument/2006/relationships/slide" Target="/ppt/slides/slide1.xml" Id="Rc01680fcd0c24265" /><Relationship Type="http://schemas.openxmlformats.org/officeDocument/2006/relationships/slide" Target="/ppt/slides/slide2.xml" Id="Rdc0c6a073fcc4383" /><Relationship Type="http://schemas.openxmlformats.org/officeDocument/2006/relationships/slide" Target="/ppt/slides/slide3.xml" Id="R0d11407748364891" /><Relationship Type="http://schemas.openxmlformats.org/officeDocument/2006/relationships/slide" Target="/ppt/slides/slide4.xml" Id="R5e433a4c9caa4930" /><Relationship Type="http://schemas.openxmlformats.org/officeDocument/2006/relationships/slide" Target="/ppt/slides/slide5.xml" Id="R0ab1e9ba95804e63" /><Relationship Type="http://schemas.openxmlformats.org/officeDocument/2006/relationships/slide" Target="/ppt/slides/slide6.xml" Id="Red02563abd1f4620" /><Relationship Type="http://schemas.openxmlformats.org/officeDocument/2006/relationships/slide" Target="/ppt/slides/slide7.xml" Id="R052abb61a0d0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ae3c1c2c2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31e6b16924b4d" /><Relationship Type="http://schemas.openxmlformats.org/officeDocument/2006/relationships/theme" Target="/ppt/slideMasters/theme/theme1.xml" Id="R8e47f1f989a0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31e6b1692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aa95709f5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355cc9a8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4f7a1d2a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29d1d919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6503da43b4e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466c29cee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33f161464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KJELLER VEST 14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KJELLER VEST 14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10 000 091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20 179 531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MERCURIUS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Lunde, Voldgata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922 150 451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 VEST 14 AS</a:t>
            </a:r>
          </a:p>
        </p:txBody>
      </p:sp>
    </p:spTree>
  </p:cSld>
  <p:clrMapOvr>
    <a:masterClrMapping xmlns:a="http://schemas.openxmlformats.org/drawingml/2006/main"/>
  </p:clrMapOvr>
</p:sld>
</file>