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f984c63f74e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c79014e3014a23"/>
  </p:sldMasterIdLst>
  <p:sldIdLst>
    <p:sldId xmlns:r="http://schemas.openxmlformats.org/officeDocument/2006/relationships" id="256" r:id="R2aee6d295ed14f89"/>
    <p:sldId xmlns:r="http://schemas.openxmlformats.org/officeDocument/2006/relationships" id="257" r:id="R3bbdbb84080b47b3"/>
    <p:sldId xmlns:r="http://schemas.openxmlformats.org/officeDocument/2006/relationships" id="258" r:id="Re5f6a85cfd0f41ce"/>
    <p:sldId xmlns:r="http://schemas.openxmlformats.org/officeDocument/2006/relationships" id="259" r:id="R947da67a7872492c"/>
    <p:sldId xmlns:r="http://schemas.openxmlformats.org/officeDocument/2006/relationships" id="260" r:id="R62037ea4e3a644a9"/>
    <p:sldId xmlns:r="http://schemas.openxmlformats.org/officeDocument/2006/relationships" id="261" r:id="R5da5590f380e43fe"/>
    <p:sldId xmlns:r="http://schemas.openxmlformats.org/officeDocument/2006/relationships" id="262" r:id="R995622728d5d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79014e3014a23" /><Relationship Type="http://schemas.openxmlformats.org/officeDocument/2006/relationships/slide" Target="/ppt/slides/slide1.xml" Id="R2aee6d295ed14f89" /><Relationship Type="http://schemas.openxmlformats.org/officeDocument/2006/relationships/slide" Target="/ppt/slides/slide2.xml" Id="R3bbdbb84080b47b3" /><Relationship Type="http://schemas.openxmlformats.org/officeDocument/2006/relationships/slide" Target="/ppt/slides/slide3.xml" Id="Re5f6a85cfd0f41ce" /><Relationship Type="http://schemas.openxmlformats.org/officeDocument/2006/relationships/slide" Target="/ppt/slides/slide4.xml" Id="R947da67a7872492c" /><Relationship Type="http://schemas.openxmlformats.org/officeDocument/2006/relationships/slide" Target="/ppt/slides/slide5.xml" Id="R62037ea4e3a644a9" /><Relationship Type="http://schemas.openxmlformats.org/officeDocument/2006/relationships/slide" Target="/ppt/slides/slide6.xml" Id="R5da5590f380e43fe" /><Relationship Type="http://schemas.openxmlformats.org/officeDocument/2006/relationships/slide" Target="/ppt/slides/slide7.xml" Id="R995622728d5d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787be02d7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e0cc905ba4bc6" /><Relationship Type="http://schemas.openxmlformats.org/officeDocument/2006/relationships/theme" Target="/ppt/slideMasters/theme/theme1.xml" Id="R28b48606112543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de0cc905ba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f311ccd5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cef87591d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1e291f074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bacdd693b41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6a083901c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5d0a7fc6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f94536c504c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