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84bb39a99243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8c80c4e3e640a4"/>
  </p:sldMasterIdLst>
  <p:sldIdLst>
    <p:sldId xmlns:r="http://schemas.openxmlformats.org/officeDocument/2006/relationships" id="256" r:id="Raad74e939d41441b"/>
    <p:sldId xmlns:r="http://schemas.openxmlformats.org/officeDocument/2006/relationships" id="257" r:id="Ref04c067f4eb4792"/>
    <p:sldId xmlns:r="http://schemas.openxmlformats.org/officeDocument/2006/relationships" id="258" r:id="R06f45f19f5584629"/>
    <p:sldId xmlns:r="http://schemas.openxmlformats.org/officeDocument/2006/relationships" id="259" r:id="R6c70a8d266544f78"/>
    <p:sldId xmlns:r="http://schemas.openxmlformats.org/officeDocument/2006/relationships" id="260" r:id="Re5f3c3bb5c64449b"/>
    <p:sldId xmlns:r="http://schemas.openxmlformats.org/officeDocument/2006/relationships" id="261" r:id="Rea2d446efdcc4f2a"/>
    <p:sldId xmlns:r="http://schemas.openxmlformats.org/officeDocument/2006/relationships" id="262" r:id="Rdf51af19c1aa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8c80c4e3e640a4" /><Relationship Type="http://schemas.openxmlformats.org/officeDocument/2006/relationships/slide" Target="/ppt/slides/slide1.xml" Id="Raad74e939d41441b" /><Relationship Type="http://schemas.openxmlformats.org/officeDocument/2006/relationships/slide" Target="/ppt/slides/slide2.xml" Id="Ref04c067f4eb4792" /><Relationship Type="http://schemas.openxmlformats.org/officeDocument/2006/relationships/slide" Target="/ppt/slides/slide3.xml" Id="R06f45f19f5584629" /><Relationship Type="http://schemas.openxmlformats.org/officeDocument/2006/relationships/slide" Target="/ppt/slides/slide4.xml" Id="R6c70a8d266544f78" /><Relationship Type="http://schemas.openxmlformats.org/officeDocument/2006/relationships/slide" Target="/ppt/slides/slide5.xml" Id="Re5f3c3bb5c64449b" /><Relationship Type="http://schemas.openxmlformats.org/officeDocument/2006/relationships/slide" Target="/ppt/slides/slide6.xml" Id="Rea2d446efdcc4f2a" /><Relationship Type="http://schemas.openxmlformats.org/officeDocument/2006/relationships/slide" Target="/ppt/slides/slide7.xml" Id="Rdf51af19c1aa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294171070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6961015c24d9d" /><Relationship Type="http://schemas.openxmlformats.org/officeDocument/2006/relationships/theme" Target="/ppt/slideMasters/theme/theme1.xml" Id="R6f1d10e6c95b4f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86961015c24d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fb4496aa540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f4f90680743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cf2b8fecc41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c1bbbe0614d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89faf5ef449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5b703d65147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61ad7d88c43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 BYGG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HARALD-J STØVLAND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 KARL BREDE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922 132 607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