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99273ca7e140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31bcc02c984599"/>
  </p:sldMasterIdLst>
  <p:sldIdLst>
    <p:sldId xmlns:r="http://schemas.openxmlformats.org/officeDocument/2006/relationships" id="256" r:id="Ra5a06ea6dadb4c1a"/>
    <p:sldId xmlns:r="http://schemas.openxmlformats.org/officeDocument/2006/relationships" id="257" r:id="Rd2401984e90d4e54"/>
    <p:sldId xmlns:r="http://schemas.openxmlformats.org/officeDocument/2006/relationships" id="258" r:id="R3b73c7d74d334529"/>
    <p:sldId xmlns:r="http://schemas.openxmlformats.org/officeDocument/2006/relationships" id="259" r:id="R63eb9fa2154143bb"/>
    <p:sldId xmlns:r="http://schemas.openxmlformats.org/officeDocument/2006/relationships" id="260" r:id="R51673e5eee5a4f0c"/>
    <p:sldId xmlns:r="http://schemas.openxmlformats.org/officeDocument/2006/relationships" id="261" r:id="Rea6327055e9a478e"/>
    <p:sldId xmlns:r="http://schemas.openxmlformats.org/officeDocument/2006/relationships" id="262" r:id="R75a6b514f6a947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31bcc02c984599" /><Relationship Type="http://schemas.openxmlformats.org/officeDocument/2006/relationships/slide" Target="/ppt/slides/slide1.xml" Id="Ra5a06ea6dadb4c1a" /><Relationship Type="http://schemas.openxmlformats.org/officeDocument/2006/relationships/slide" Target="/ppt/slides/slide2.xml" Id="Rd2401984e90d4e54" /><Relationship Type="http://schemas.openxmlformats.org/officeDocument/2006/relationships/slide" Target="/ppt/slides/slide3.xml" Id="R3b73c7d74d334529" /><Relationship Type="http://schemas.openxmlformats.org/officeDocument/2006/relationships/slide" Target="/ppt/slides/slide4.xml" Id="R63eb9fa2154143bb" /><Relationship Type="http://schemas.openxmlformats.org/officeDocument/2006/relationships/slide" Target="/ppt/slides/slide5.xml" Id="R51673e5eee5a4f0c" /><Relationship Type="http://schemas.openxmlformats.org/officeDocument/2006/relationships/slide" Target="/ppt/slides/slide6.xml" Id="Rea6327055e9a478e" /><Relationship Type="http://schemas.openxmlformats.org/officeDocument/2006/relationships/slide" Target="/ppt/slides/slide7.xml" Id="R75a6b514f6a947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1ce1a30a334e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f1787f7ed4e47" /><Relationship Type="http://schemas.openxmlformats.org/officeDocument/2006/relationships/theme" Target="/ppt/slideMasters/theme/theme1.xml" Id="R1902af9a045040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8f1787f7ed4e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697c91d874b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8b0548efb48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7072d879e4f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7adf6ce974c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654fdd45b48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442a616d544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1278d795447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VIDDA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VIDDA BYGG AS ble etablert [år] og holder til i Uvdal.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7 342 746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−477 174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490 796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1 704 400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BRANDSGÅRD ØYVIND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SIMENSEN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863, Nore og Uvdal Næringspark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3632 Uvdal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922 090 149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