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1ba77348bc4e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4714375dfc4ac8"/>
  </p:sldMasterIdLst>
  <p:sldIdLst>
    <p:sldId xmlns:r="http://schemas.openxmlformats.org/officeDocument/2006/relationships" id="256" r:id="R25fb05ff6bb94c4a"/>
    <p:sldId xmlns:r="http://schemas.openxmlformats.org/officeDocument/2006/relationships" id="257" r:id="R4bf084355f7048f0"/>
    <p:sldId xmlns:r="http://schemas.openxmlformats.org/officeDocument/2006/relationships" id="258" r:id="R4b7ef89702cc4943"/>
    <p:sldId xmlns:r="http://schemas.openxmlformats.org/officeDocument/2006/relationships" id="259" r:id="R856ffe69c5734b79"/>
    <p:sldId xmlns:r="http://schemas.openxmlformats.org/officeDocument/2006/relationships" id="260" r:id="R27844c1404f342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4714375dfc4ac8" /><Relationship Type="http://schemas.openxmlformats.org/officeDocument/2006/relationships/slide" Target="/ppt/slides/slide1.xml" Id="R25fb05ff6bb94c4a" /><Relationship Type="http://schemas.openxmlformats.org/officeDocument/2006/relationships/slide" Target="/ppt/slides/slide2.xml" Id="R4bf084355f7048f0" /><Relationship Type="http://schemas.openxmlformats.org/officeDocument/2006/relationships/slide" Target="/ppt/slides/slide3.xml" Id="R4b7ef89702cc4943" /><Relationship Type="http://schemas.openxmlformats.org/officeDocument/2006/relationships/slide" Target="/ppt/slides/slide4.xml" Id="R856ffe69c5734b79" /><Relationship Type="http://schemas.openxmlformats.org/officeDocument/2006/relationships/slide" Target="/ppt/slides/slide5.xml" Id="R27844c1404f342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22907d437f43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52ad344d448f9" /><Relationship Type="http://schemas.openxmlformats.org/officeDocument/2006/relationships/theme" Target="/ppt/slideMasters/theme/theme1.xml" Id="R7bce18be0c8644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352ad344d448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6dac7b7f74b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0e32f247c740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4fac7eea44b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fee606b3b4f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2b592e8764d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HELSE UTSTYR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HELSE 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HELSE UTSTYR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HELSE 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HELSE 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HELSE 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922 089 949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HELSE UTSTYR AS</a:t>
            </a:r>
          </a:p>
        </p:txBody>
      </p:sp>
    </p:spTree>
  </p:cSld>
  <p:clrMapOvr>
    <a:masterClrMapping xmlns:a="http://schemas.openxmlformats.org/drawingml/2006/main"/>
  </p:clrMapOvr>
</p:sld>
</file>