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3c2159385d49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ed8a64f2464175"/>
  </p:sldMasterIdLst>
  <p:sldIdLst>
    <p:sldId xmlns:r="http://schemas.openxmlformats.org/officeDocument/2006/relationships" id="256" r:id="R3c41eefeac98471a"/>
    <p:sldId xmlns:r="http://schemas.openxmlformats.org/officeDocument/2006/relationships" id="257" r:id="Re0f3432834fc4f4c"/>
    <p:sldId xmlns:r="http://schemas.openxmlformats.org/officeDocument/2006/relationships" id="258" r:id="R5b6df0ba4a564286"/>
    <p:sldId xmlns:r="http://schemas.openxmlformats.org/officeDocument/2006/relationships" id="259" r:id="R8c358d5489a44690"/>
    <p:sldId xmlns:r="http://schemas.openxmlformats.org/officeDocument/2006/relationships" id="260" r:id="Rfb4adae7389c4d70"/>
    <p:sldId xmlns:r="http://schemas.openxmlformats.org/officeDocument/2006/relationships" id="261" r:id="R20083312c2c64f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ed8a64f2464175" /><Relationship Type="http://schemas.openxmlformats.org/officeDocument/2006/relationships/slide" Target="/ppt/slides/slide1.xml" Id="R3c41eefeac98471a" /><Relationship Type="http://schemas.openxmlformats.org/officeDocument/2006/relationships/slide" Target="/ppt/slides/slide2.xml" Id="Re0f3432834fc4f4c" /><Relationship Type="http://schemas.openxmlformats.org/officeDocument/2006/relationships/slide" Target="/ppt/slides/slide3.xml" Id="R5b6df0ba4a564286" /><Relationship Type="http://schemas.openxmlformats.org/officeDocument/2006/relationships/slide" Target="/ppt/slides/slide4.xml" Id="R8c358d5489a44690" /><Relationship Type="http://schemas.openxmlformats.org/officeDocument/2006/relationships/slide" Target="/ppt/slides/slide5.xml" Id="Rfb4adae7389c4d70" /><Relationship Type="http://schemas.openxmlformats.org/officeDocument/2006/relationships/slide" Target="/ppt/slides/slide6.xml" Id="R20083312c2c64f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07aba50d284e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9a75790e94a0c" /><Relationship Type="http://schemas.openxmlformats.org/officeDocument/2006/relationships/theme" Target="/ppt/slideMasters/theme/theme1.xml" Id="R64d115614ebb46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f9a75790e94a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2cb6567c44a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bb2147a4f4b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543554e274b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0bff8462342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371cda31145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09881ab484b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DIGITAL HAVN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DIGITAL 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DIGITAL HAVN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DIGITAL 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DIGITAL 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DIGITAL 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13 246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DIGITAL 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922 089 922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DIGITAL HAVN AS</a:t>
            </a:r>
          </a:p>
        </p:txBody>
      </p:sp>
    </p:spTree>
  </p:cSld>
  <p:clrMapOvr>
    <a:masterClrMapping xmlns:a="http://schemas.openxmlformats.org/drawingml/2006/main"/>
  </p:clrMapOvr>
</p:sld>
</file>