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d44f271b3124d2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92536f20a47414c"/>
  </p:sldMasterIdLst>
  <p:sldIdLst>
    <p:sldId xmlns:r="http://schemas.openxmlformats.org/officeDocument/2006/relationships" id="256" r:id="R3e5288fcd5bd4ff9"/>
    <p:sldId xmlns:r="http://schemas.openxmlformats.org/officeDocument/2006/relationships" id="257" r:id="Rd58fc89529124370"/>
    <p:sldId xmlns:r="http://schemas.openxmlformats.org/officeDocument/2006/relationships" id="258" r:id="Ra677d80121a24642"/>
    <p:sldId xmlns:r="http://schemas.openxmlformats.org/officeDocument/2006/relationships" id="259" r:id="R970d310044ee4b47"/>
    <p:sldId xmlns:r="http://schemas.openxmlformats.org/officeDocument/2006/relationships" id="260" r:id="Rad2180d0c99c46b3"/>
    <p:sldId xmlns:r="http://schemas.openxmlformats.org/officeDocument/2006/relationships" id="261" r:id="R06e5ba7b36574e75"/>
    <p:sldId xmlns:r="http://schemas.openxmlformats.org/officeDocument/2006/relationships" id="262" r:id="R15b8c6feaa1e44c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92536f20a47414c" /><Relationship Type="http://schemas.openxmlformats.org/officeDocument/2006/relationships/slide" Target="/ppt/slides/slide1.xml" Id="R3e5288fcd5bd4ff9" /><Relationship Type="http://schemas.openxmlformats.org/officeDocument/2006/relationships/slide" Target="/ppt/slides/slide2.xml" Id="Rd58fc89529124370" /><Relationship Type="http://schemas.openxmlformats.org/officeDocument/2006/relationships/slide" Target="/ppt/slides/slide3.xml" Id="Ra677d80121a24642" /><Relationship Type="http://schemas.openxmlformats.org/officeDocument/2006/relationships/slide" Target="/ppt/slides/slide4.xml" Id="R970d310044ee4b47" /><Relationship Type="http://schemas.openxmlformats.org/officeDocument/2006/relationships/slide" Target="/ppt/slides/slide5.xml" Id="Rad2180d0c99c46b3" /><Relationship Type="http://schemas.openxmlformats.org/officeDocument/2006/relationships/slide" Target="/ppt/slides/slide6.xml" Id="R06e5ba7b36574e75" /><Relationship Type="http://schemas.openxmlformats.org/officeDocument/2006/relationships/slide" Target="/ppt/slides/slide7.xml" Id="R15b8c6feaa1e44c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7c111dc43f944f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f64b3310964d2c" /><Relationship Type="http://schemas.openxmlformats.org/officeDocument/2006/relationships/theme" Target="/ppt/slideMasters/theme/theme1.xml" Id="R8801b3021be744e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0f64b3310964d2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0bf9f0c5c6436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75ff36f25c49b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e54c134137495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b7a853297e45a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0573a5be5b434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b1f7018d10439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8474617c364cc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FNP-EIENDOM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FNP-EIENDOM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FNP-EIENDOM AS ble etablert [år] og holder til i Frekhaug.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FNP-EIENDOM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FNP-EIENDOM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FNP-EIENDOM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−9 253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−212 184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−182 007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3 397 118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FNP-EIENDOM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FOSSESJØEN INVEST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PRETO 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FNP-EIENDOM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Fosse 146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5919 Frekhaug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922 084 033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FNP-EIENDOM AS</a:t>
            </a:r>
          </a:p>
        </p:txBody>
      </p:sp>
    </p:spTree>
  </p:cSld>
  <p:clrMapOvr>
    <a:masterClrMapping xmlns:a="http://schemas.openxmlformats.org/drawingml/2006/main"/>
  </p:clrMapOvr>
</p:sld>
</file>