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08fcc853e445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ef9b5e8f8d4343"/>
  </p:sldMasterIdLst>
  <p:sldIdLst>
    <p:sldId xmlns:r="http://schemas.openxmlformats.org/officeDocument/2006/relationships" id="256" r:id="Rdf216b5044eb4e0a"/>
    <p:sldId xmlns:r="http://schemas.openxmlformats.org/officeDocument/2006/relationships" id="257" r:id="Rc80bef8d6e334b9b"/>
    <p:sldId xmlns:r="http://schemas.openxmlformats.org/officeDocument/2006/relationships" id="258" r:id="Rbe3c510eb4164c86"/>
    <p:sldId xmlns:r="http://schemas.openxmlformats.org/officeDocument/2006/relationships" id="259" r:id="Ra3d6bfa9e2114eb2"/>
    <p:sldId xmlns:r="http://schemas.openxmlformats.org/officeDocument/2006/relationships" id="260" r:id="R0aba3d7890d14a20"/>
    <p:sldId xmlns:r="http://schemas.openxmlformats.org/officeDocument/2006/relationships" id="261" r:id="R9ed2e658bb044800"/>
    <p:sldId xmlns:r="http://schemas.openxmlformats.org/officeDocument/2006/relationships" id="262" r:id="R70e4286f1c4a43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ef9b5e8f8d4343" /><Relationship Type="http://schemas.openxmlformats.org/officeDocument/2006/relationships/slide" Target="/ppt/slides/slide1.xml" Id="Rdf216b5044eb4e0a" /><Relationship Type="http://schemas.openxmlformats.org/officeDocument/2006/relationships/slide" Target="/ppt/slides/slide2.xml" Id="Rc80bef8d6e334b9b" /><Relationship Type="http://schemas.openxmlformats.org/officeDocument/2006/relationships/slide" Target="/ppt/slides/slide3.xml" Id="Rbe3c510eb4164c86" /><Relationship Type="http://schemas.openxmlformats.org/officeDocument/2006/relationships/slide" Target="/ppt/slides/slide4.xml" Id="Ra3d6bfa9e2114eb2" /><Relationship Type="http://schemas.openxmlformats.org/officeDocument/2006/relationships/slide" Target="/ppt/slides/slide5.xml" Id="R0aba3d7890d14a20" /><Relationship Type="http://schemas.openxmlformats.org/officeDocument/2006/relationships/slide" Target="/ppt/slides/slide6.xml" Id="R9ed2e658bb044800" /><Relationship Type="http://schemas.openxmlformats.org/officeDocument/2006/relationships/slide" Target="/ppt/slides/slide7.xml" Id="R70e4286f1c4a43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b76afc25ca4b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912e00c82401e" /><Relationship Type="http://schemas.openxmlformats.org/officeDocument/2006/relationships/theme" Target="/ppt/slideMasters/theme/theme1.xml" Id="Ra7a22e94486943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b912e00c8240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6b5ba87f14e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3b0e610a742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acd0010a64f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7267f03864d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f9375374d49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4b8fec60a4d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05f4de54545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ARHAUG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ARHAUG EIENDOM AS ble etablert [år] og holder til i Fosnavåg.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−161 687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−289 537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−253 627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1 174 503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ARHAUG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Igesundvegen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6090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922 079 196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ARHAUG EIENDOM AS</a:t>
            </a:r>
          </a:p>
        </p:txBody>
      </p:sp>
    </p:spTree>
  </p:cSld>
  <p:clrMapOvr>
    <a:masterClrMapping xmlns:a="http://schemas.openxmlformats.org/drawingml/2006/main"/>
  </p:clrMapOvr>
</p:sld>
</file>