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6d9256b6dd4483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9b21ce0856c4a75"/>
  </p:sldMasterIdLst>
  <p:sldIdLst>
    <p:sldId xmlns:r="http://schemas.openxmlformats.org/officeDocument/2006/relationships" id="256" r:id="R0ebd9780fb9e4d9b"/>
    <p:sldId xmlns:r="http://schemas.openxmlformats.org/officeDocument/2006/relationships" id="257" r:id="R74a5586e264f403e"/>
    <p:sldId xmlns:r="http://schemas.openxmlformats.org/officeDocument/2006/relationships" id="258" r:id="R600d0614eeb74b31"/>
    <p:sldId xmlns:r="http://schemas.openxmlformats.org/officeDocument/2006/relationships" id="259" r:id="R690ea62ce56447e3"/>
    <p:sldId xmlns:r="http://schemas.openxmlformats.org/officeDocument/2006/relationships" id="260" r:id="R4dd3834d49ab4bea"/>
    <p:sldId xmlns:r="http://schemas.openxmlformats.org/officeDocument/2006/relationships" id="261" r:id="Re4e2827a68c3456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9b21ce0856c4a75" /><Relationship Type="http://schemas.openxmlformats.org/officeDocument/2006/relationships/slide" Target="/ppt/slides/slide1.xml" Id="R0ebd9780fb9e4d9b" /><Relationship Type="http://schemas.openxmlformats.org/officeDocument/2006/relationships/slide" Target="/ppt/slides/slide2.xml" Id="R74a5586e264f403e" /><Relationship Type="http://schemas.openxmlformats.org/officeDocument/2006/relationships/slide" Target="/ppt/slides/slide3.xml" Id="R600d0614eeb74b31" /><Relationship Type="http://schemas.openxmlformats.org/officeDocument/2006/relationships/slide" Target="/ppt/slides/slide4.xml" Id="R690ea62ce56447e3" /><Relationship Type="http://schemas.openxmlformats.org/officeDocument/2006/relationships/slide" Target="/ppt/slides/slide5.xml" Id="R4dd3834d49ab4bea" /><Relationship Type="http://schemas.openxmlformats.org/officeDocument/2006/relationships/slide" Target="/ppt/slides/slide6.xml" Id="Re4e2827a68c3456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4581c2a28894d9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b7979a42b24399" /><Relationship Type="http://schemas.openxmlformats.org/officeDocument/2006/relationships/theme" Target="/ppt/slideMasters/theme/theme1.xml" Id="Raccf5e7fbf4b48f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fb7979a42b2439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107dad383c450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95afab281e466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cee99c4aa8467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cc88c951fd482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e89996a34e49d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7b2e6dbe5b45f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HAAVARD MOTRØEN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HAAVARD MOTRØEN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HAAVARD MOTRØEN HOLDING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HAAVARD MOTRØEN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HAAVARD MOTRØEN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HAAVARD MOTRØEN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2021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−11 722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−11 585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220 653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230 653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HAAVARD MOTRØEN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922 077 541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HAAVARD MOTRØEN HOLDING AS</a:t>
            </a:r>
          </a:p>
        </p:txBody>
      </p:sp>
    </p:spTree>
  </p:cSld>
  <p:clrMapOvr>
    <a:masterClrMapping xmlns:a="http://schemas.openxmlformats.org/drawingml/2006/main"/>
  </p:clrMapOvr>
</p:sld>
</file>