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c5e719e36a49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10dec5cd754138"/>
  </p:sldMasterIdLst>
  <p:sldIdLst>
    <p:sldId xmlns:r="http://schemas.openxmlformats.org/officeDocument/2006/relationships" id="256" r:id="R8197928d4ced47d9"/>
    <p:sldId xmlns:r="http://schemas.openxmlformats.org/officeDocument/2006/relationships" id="257" r:id="R43ddc965a77a4fc7"/>
    <p:sldId xmlns:r="http://schemas.openxmlformats.org/officeDocument/2006/relationships" id="258" r:id="R184bcc99d9d8458f"/>
    <p:sldId xmlns:r="http://schemas.openxmlformats.org/officeDocument/2006/relationships" id="259" r:id="R615380a1e4ce488a"/>
    <p:sldId xmlns:r="http://schemas.openxmlformats.org/officeDocument/2006/relationships" id="260" r:id="Rfccfb6d199ec45a7"/>
    <p:sldId xmlns:r="http://schemas.openxmlformats.org/officeDocument/2006/relationships" id="261" r:id="R9871e2677be14c76"/>
    <p:sldId xmlns:r="http://schemas.openxmlformats.org/officeDocument/2006/relationships" id="262" r:id="Rd2df0ba6f10f42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10dec5cd754138" /><Relationship Type="http://schemas.openxmlformats.org/officeDocument/2006/relationships/slide" Target="/ppt/slides/slide1.xml" Id="R8197928d4ced47d9" /><Relationship Type="http://schemas.openxmlformats.org/officeDocument/2006/relationships/slide" Target="/ppt/slides/slide2.xml" Id="R43ddc965a77a4fc7" /><Relationship Type="http://schemas.openxmlformats.org/officeDocument/2006/relationships/slide" Target="/ppt/slides/slide3.xml" Id="R184bcc99d9d8458f" /><Relationship Type="http://schemas.openxmlformats.org/officeDocument/2006/relationships/slide" Target="/ppt/slides/slide4.xml" Id="R615380a1e4ce488a" /><Relationship Type="http://schemas.openxmlformats.org/officeDocument/2006/relationships/slide" Target="/ppt/slides/slide5.xml" Id="Rfccfb6d199ec45a7" /><Relationship Type="http://schemas.openxmlformats.org/officeDocument/2006/relationships/slide" Target="/ppt/slides/slide6.xml" Id="R9871e2677be14c76" /><Relationship Type="http://schemas.openxmlformats.org/officeDocument/2006/relationships/slide" Target="/ppt/slides/slide7.xml" Id="Rd2df0ba6f10f42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1d362f47cf44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ff9e3cd5b4155" /><Relationship Type="http://schemas.openxmlformats.org/officeDocument/2006/relationships/theme" Target="/ppt/slideMasters/theme/theme1.xml" Id="Re3cb55051c3347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7ff9e3cd5b41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6872a942e44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2cda1f0f342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89168bbe544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ae50cb80648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d6760817d43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cf496b66441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cdd85153244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 INVEST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−2 269 484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969 288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9 030 674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MARIT SKJETNE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ROLF BJARNE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Marit Skjetne, Utsikten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