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93ab76dbb347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7e808fdc4a45d8"/>
  </p:sldMasterIdLst>
  <p:sldIdLst>
    <p:sldId xmlns:r="http://schemas.openxmlformats.org/officeDocument/2006/relationships" id="256" r:id="R053c1a8f50084eb3"/>
    <p:sldId xmlns:r="http://schemas.openxmlformats.org/officeDocument/2006/relationships" id="257" r:id="R88c810294ba049bf"/>
    <p:sldId xmlns:r="http://schemas.openxmlformats.org/officeDocument/2006/relationships" id="258" r:id="R4326f09ba56a42e9"/>
    <p:sldId xmlns:r="http://schemas.openxmlformats.org/officeDocument/2006/relationships" id="259" r:id="Rf0cac39df7b54cc4"/>
    <p:sldId xmlns:r="http://schemas.openxmlformats.org/officeDocument/2006/relationships" id="260" r:id="Ree34abc60a074960"/>
    <p:sldId xmlns:r="http://schemas.openxmlformats.org/officeDocument/2006/relationships" id="261" r:id="R41b8d1b107b34b85"/>
    <p:sldId xmlns:r="http://schemas.openxmlformats.org/officeDocument/2006/relationships" id="262" r:id="R031592eff24a4f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e808fdc4a45d8" /><Relationship Type="http://schemas.openxmlformats.org/officeDocument/2006/relationships/slide" Target="/ppt/slides/slide1.xml" Id="R053c1a8f50084eb3" /><Relationship Type="http://schemas.openxmlformats.org/officeDocument/2006/relationships/slide" Target="/ppt/slides/slide2.xml" Id="R88c810294ba049bf" /><Relationship Type="http://schemas.openxmlformats.org/officeDocument/2006/relationships/slide" Target="/ppt/slides/slide3.xml" Id="R4326f09ba56a42e9" /><Relationship Type="http://schemas.openxmlformats.org/officeDocument/2006/relationships/slide" Target="/ppt/slides/slide4.xml" Id="Rf0cac39df7b54cc4" /><Relationship Type="http://schemas.openxmlformats.org/officeDocument/2006/relationships/slide" Target="/ppt/slides/slide5.xml" Id="Ree34abc60a074960" /><Relationship Type="http://schemas.openxmlformats.org/officeDocument/2006/relationships/slide" Target="/ppt/slides/slide6.xml" Id="R41b8d1b107b34b85" /><Relationship Type="http://schemas.openxmlformats.org/officeDocument/2006/relationships/slide" Target="/ppt/slides/slide7.xml" Id="R031592eff24a4f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880ff25be43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ca811e9b54e41" /><Relationship Type="http://schemas.openxmlformats.org/officeDocument/2006/relationships/theme" Target="/ppt/slideMasters/theme/theme1.xml" Id="R3456182ae07347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3ca811e9b5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2610ed34940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51ea4dfd549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df552c2024e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9fadb46f846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dda98064c4b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cfe417cd945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d446458d14b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BERNH BOTOLFSEN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 BOTOLFSEN IMPORT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201 828 315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18 786 168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27 874 691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60 621 061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SELBOE HOLDING AS  –  52,1 %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FET RØR OG GRAVESERVICE AS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WETHAL HOLDING AS  –  15,3 %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Breivollveien 25F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69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