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58904057f46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498aac4bcb46c2"/>
  </p:sldMasterIdLst>
  <p:sldIdLst>
    <p:sldId xmlns:r="http://schemas.openxmlformats.org/officeDocument/2006/relationships" id="256" r:id="R35680c0aec804176"/>
    <p:sldId xmlns:r="http://schemas.openxmlformats.org/officeDocument/2006/relationships" id="257" r:id="R08f0a65e2eb345cd"/>
    <p:sldId xmlns:r="http://schemas.openxmlformats.org/officeDocument/2006/relationships" id="258" r:id="Raa9d37713a6a4254"/>
    <p:sldId xmlns:r="http://schemas.openxmlformats.org/officeDocument/2006/relationships" id="259" r:id="R24d0438368b0439f"/>
    <p:sldId xmlns:r="http://schemas.openxmlformats.org/officeDocument/2006/relationships" id="260" r:id="Re748798091a84870"/>
    <p:sldId xmlns:r="http://schemas.openxmlformats.org/officeDocument/2006/relationships" id="261" r:id="Rcb9d554d7eec4ab7"/>
    <p:sldId xmlns:r="http://schemas.openxmlformats.org/officeDocument/2006/relationships" id="262" r:id="Redda08ef6a0b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98aac4bcb46c2" /><Relationship Type="http://schemas.openxmlformats.org/officeDocument/2006/relationships/slide" Target="/ppt/slides/slide1.xml" Id="R35680c0aec804176" /><Relationship Type="http://schemas.openxmlformats.org/officeDocument/2006/relationships/slide" Target="/ppt/slides/slide2.xml" Id="R08f0a65e2eb345cd" /><Relationship Type="http://schemas.openxmlformats.org/officeDocument/2006/relationships/slide" Target="/ppt/slides/slide3.xml" Id="Raa9d37713a6a4254" /><Relationship Type="http://schemas.openxmlformats.org/officeDocument/2006/relationships/slide" Target="/ppt/slides/slide4.xml" Id="R24d0438368b0439f" /><Relationship Type="http://schemas.openxmlformats.org/officeDocument/2006/relationships/slide" Target="/ppt/slides/slide5.xml" Id="Re748798091a84870" /><Relationship Type="http://schemas.openxmlformats.org/officeDocument/2006/relationships/slide" Target="/ppt/slides/slide6.xml" Id="Rcb9d554d7eec4ab7" /><Relationship Type="http://schemas.openxmlformats.org/officeDocument/2006/relationships/slide" Target="/ppt/slides/slide7.xml" Id="Redda08ef6a0b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a3f5ab4ac47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44f7f495d488f" /><Relationship Type="http://schemas.openxmlformats.org/officeDocument/2006/relationships/theme" Target="/ppt/slideMasters/theme/theme1.xml" Id="Rbb3ed05da3514b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544f7f495d48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7b4abd78342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344a7a736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1001c2d504f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eb22fd3c441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e427f11fe4d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ebc7d12fb4b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e6e96365649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RTV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RTV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VORMESTRAND RUNE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VORMESTRAND TIINA-ELINA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Nedstrandgata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5521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922 053 839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RTV INVEST AS</a:t>
            </a:r>
          </a:p>
        </p:txBody>
      </p:sp>
    </p:spTree>
  </p:cSld>
  <p:clrMapOvr>
    <a:masterClrMapping xmlns:a="http://schemas.openxmlformats.org/drawingml/2006/main"/>
  </p:clrMapOvr>
</p:sld>
</file>