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b23313ee3a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5b78f8b09436e"/>
  </p:sldMasterIdLst>
  <p:sldIdLst>
    <p:sldId xmlns:r="http://schemas.openxmlformats.org/officeDocument/2006/relationships" id="256" r:id="Ra3568d8364be4b44"/>
    <p:sldId xmlns:r="http://schemas.openxmlformats.org/officeDocument/2006/relationships" id="257" r:id="R2c70c993cf7f497d"/>
    <p:sldId xmlns:r="http://schemas.openxmlformats.org/officeDocument/2006/relationships" id="258" r:id="R2c7f595bcbae4dbd"/>
    <p:sldId xmlns:r="http://schemas.openxmlformats.org/officeDocument/2006/relationships" id="259" r:id="R900bdc54e57e476d"/>
    <p:sldId xmlns:r="http://schemas.openxmlformats.org/officeDocument/2006/relationships" id="260" r:id="R51c49ca690c8497c"/>
    <p:sldId xmlns:r="http://schemas.openxmlformats.org/officeDocument/2006/relationships" id="261" r:id="Rdccfdb966ed14eff"/>
    <p:sldId xmlns:r="http://schemas.openxmlformats.org/officeDocument/2006/relationships" id="262" r:id="R6250cd9d83c4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5b78f8b09436e" /><Relationship Type="http://schemas.openxmlformats.org/officeDocument/2006/relationships/slide" Target="/ppt/slides/slide1.xml" Id="Ra3568d8364be4b44" /><Relationship Type="http://schemas.openxmlformats.org/officeDocument/2006/relationships/slide" Target="/ppt/slides/slide2.xml" Id="R2c70c993cf7f497d" /><Relationship Type="http://schemas.openxmlformats.org/officeDocument/2006/relationships/slide" Target="/ppt/slides/slide3.xml" Id="R2c7f595bcbae4dbd" /><Relationship Type="http://schemas.openxmlformats.org/officeDocument/2006/relationships/slide" Target="/ppt/slides/slide4.xml" Id="R900bdc54e57e476d" /><Relationship Type="http://schemas.openxmlformats.org/officeDocument/2006/relationships/slide" Target="/ppt/slides/slide5.xml" Id="R51c49ca690c8497c" /><Relationship Type="http://schemas.openxmlformats.org/officeDocument/2006/relationships/slide" Target="/ppt/slides/slide6.xml" Id="Rdccfdb966ed14eff" /><Relationship Type="http://schemas.openxmlformats.org/officeDocument/2006/relationships/slide" Target="/ppt/slides/slide7.xml" Id="R6250cd9d83c4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6bab60a1440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bc785c104a82" /><Relationship Type="http://schemas.openxmlformats.org/officeDocument/2006/relationships/theme" Target="/ppt/slideMasters/theme/theme1.xml" Id="R2d09060eb25a40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cbc785c10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269f5ac5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db27e14b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e253b3212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0b560d4ef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abbcfacd640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a3b93a6974e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38a8ecb1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PLUSSHUND FYSIOTERAPI OG REHABILITERING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PLUSSHUND FYSIOTERAPI OG REHABILITERING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OKSETT HANNE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922 048 975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