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1a62006e9344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3943a1f37d4be9"/>
  </p:sldMasterIdLst>
  <p:sldIdLst>
    <p:sldId xmlns:r="http://schemas.openxmlformats.org/officeDocument/2006/relationships" id="256" r:id="Rd1003ad8b65c48e3"/>
    <p:sldId xmlns:r="http://schemas.openxmlformats.org/officeDocument/2006/relationships" id="257" r:id="R1324e76e276743d6"/>
    <p:sldId xmlns:r="http://schemas.openxmlformats.org/officeDocument/2006/relationships" id="258" r:id="Ree17db7e8f9b45b8"/>
    <p:sldId xmlns:r="http://schemas.openxmlformats.org/officeDocument/2006/relationships" id="259" r:id="R9bbd6366633c4741"/>
    <p:sldId xmlns:r="http://schemas.openxmlformats.org/officeDocument/2006/relationships" id="260" r:id="Rf0d144eef58e4532"/>
    <p:sldId xmlns:r="http://schemas.openxmlformats.org/officeDocument/2006/relationships" id="261" r:id="Rd3c1c247f9434391"/>
    <p:sldId xmlns:r="http://schemas.openxmlformats.org/officeDocument/2006/relationships" id="262" r:id="R712e200d822e4e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943a1f37d4be9" /><Relationship Type="http://schemas.openxmlformats.org/officeDocument/2006/relationships/slide" Target="/ppt/slides/slide1.xml" Id="Rd1003ad8b65c48e3" /><Relationship Type="http://schemas.openxmlformats.org/officeDocument/2006/relationships/slide" Target="/ppt/slides/slide2.xml" Id="R1324e76e276743d6" /><Relationship Type="http://schemas.openxmlformats.org/officeDocument/2006/relationships/slide" Target="/ppt/slides/slide3.xml" Id="Ree17db7e8f9b45b8" /><Relationship Type="http://schemas.openxmlformats.org/officeDocument/2006/relationships/slide" Target="/ppt/slides/slide4.xml" Id="R9bbd6366633c4741" /><Relationship Type="http://schemas.openxmlformats.org/officeDocument/2006/relationships/slide" Target="/ppt/slides/slide5.xml" Id="Rf0d144eef58e4532" /><Relationship Type="http://schemas.openxmlformats.org/officeDocument/2006/relationships/slide" Target="/ppt/slides/slide6.xml" Id="Rd3c1c247f9434391" /><Relationship Type="http://schemas.openxmlformats.org/officeDocument/2006/relationships/slide" Target="/ppt/slides/slide7.xml" Id="R712e200d822e4e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7e01f4ad040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d77a6f5584d28" /><Relationship Type="http://schemas.openxmlformats.org/officeDocument/2006/relationships/theme" Target="/ppt/slideMasters/theme/theme1.xml" Id="Ra5fb367c63c64c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d77a6f5584d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1ea8ad92d47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c0bf9acac4d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168f5991c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2ecf8ae5446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706c4ce4046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9f06b1f7442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21417074448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HCL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HCL HOLDING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5 907 478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6 288 403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CAPJON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Kavringstrandveien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1452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922 047 065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HCL HOLDING AS</a:t>
            </a:r>
          </a:p>
        </p:txBody>
      </p:sp>
    </p:spTree>
  </p:cSld>
  <p:clrMapOvr>
    <a:masterClrMapping xmlns:a="http://schemas.openxmlformats.org/drawingml/2006/main"/>
  </p:clrMapOvr>
</p:sld>
</file>