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7c9dab49af4c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fad272747546cd"/>
  </p:sldMasterIdLst>
  <p:sldIdLst>
    <p:sldId xmlns:r="http://schemas.openxmlformats.org/officeDocument/2006/relationships" id="256" r:id="Rd2e2c519564746de"/>
    <p:sldId xmlns:r="http://schemas.openxmlformats.org/officeDocument/2006/relationships" id="257" r:id="Re613973d45d0408f"/>
    <p:sldId xmlns:r="http://schemas.openxmlformats.org/officeDocument/2006/relationships" id="258" r:id="R343f5ce8747e4ec2"/>
    <p:sldId xmlns:r="http://schemas.openxmlformats.org/officeDocument/2006/relationships" id="259" r:id="R9d09645399bc468e"/>
    <p:sldId xmlns:r="http://schemas.openxmlformats.org/officeDocument/2006/relationships" id="260" r:id="R24e0659e49fd4583"/>
    <p:sldId xmlns:r="http://schemas.openxmlformats.org/officeDocument/2006/relationships" id="261" r:id="Rb88e7a8f2f404965"/>
    <p:sldId xmlns:r="http://schemas.openxmlformats.org/officeDocument/2006/relationships" id="262" r:id="Rdedf8252df174e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fad272747546cd" /><Relationship Type="http://schemas.openxmlformats.org/officeDocument/2006/relationships/slide" Target="/ppt/slides/slide1.xml" Id="Rd2e2c519564746de" /><Relationship Type="http://schemas.openxmlformats.org/officeDocument/2006/relationships/slide" Target="/ppt/slides/slide2.xml" Id="Re613973d45d0408f" /><Relationship Type="http://schemas.openxmlformats.org/officeDocument/2006/relationships/slide" Target="/ppt/slides/slide3.xml" Id="R343f5ce8747e4ec2" /><Relationship Type="http://schemas.openxmlformats.org/officeDocument/2006/relationships/slide" Target="/ppt/slides/slide4.xml" Id="R9d09645399bc468e" /><Relationship Type="http://schemas.openxmlformats.org/officeDocument/2006/relationships/slide" Target="/ppt/slides/slide5.xml" Id="R24e0659e49fd4583" /><Relationship Type="http://schemas.openxmlformats.org/officeDocument/2006/relationships/slide" Target="/ppt/slides/slide6.xml" Id="Rb88e7a8f2f404965" /><Relationship Type="http://schemas.openxmlformats.org/officeDocument/2006/relationships/slide" Target="/ppt/slides/slide7.xml" Id="Rdedf8252df174e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cbe097f7404d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1eea06b6ee44f4" /><Relationship Type="http://schemas.openxmlformats.org/officeDocument/2006/relationships/theme" Target="/ppt/slideMasters/theme/theme1.xml" Id="R158ffffcc7e744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1eea06b6ee44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d7642641a46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68655283924f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91b450d454a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b48b423bc47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4686d626149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52d861c6f45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1fa536aba49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WINSNES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WINSNES AS ble etablert [år] og holder til i Støren.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229 826 337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2 173 475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131 108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57 352 857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143 605 136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 WINSNES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 I WINSNES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ÅGE WINSNES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Soknesøran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7290 Støren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922 043 973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