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8dca9595e24f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834ecc97ec4759"/>
  </p:sldMasterIdLst>
  <p:sldIdLst>
    <p:sldId xmlns:r="http://schemas.openxmlformats.org/officeDocument/2006/relationships" id="256" r:id="Rba66a28c4751403c"/>
    <p:sldId xmlns:r="http://schemas.openxmlformats.org/officeDocument/2006/relationships" id="257" r:id="R952f0c20bb564656"/>
    <p:sldId xmlns:r="http://schemas.openxmlformats.org/officeDocument/2006/relationships" id="258" r:id="R174fa580fbfc4ff2"/>
    <p:sldId xmlns:r="http://schemas.openxmlformats.org/officeDocument/2006/relationships" id="259" r:id="R897db03bc3a5446f"/>
    <p:sldId xmlns:r="http://schemas.openxmlformats.org/officeDocument/2006/relationships" id="260" r:id="Rc46380f4b4a749cd"/>
    <p:sldId xmlns:r="http://schemas.openxmlformats.org/officeDocument/2006/relationships" id="261" r:id="Rb28ad63af9d741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834ecc97ec4759" /><Relationship Type="http://schemas.openxmlformats.org/officeDocument/2006/relationships/slide" Target="/ppt/slides/slide1.xml" Id="Rba66a28c4751403c" /><Relationship Type="http://schemas.openxmlformats.org/officeDocument/2006/relationships/slide" Target="/ppt/slides/slide2.xml" Id="R952f0c20bb564656" /><Relationship Type="http://schemas.openxmlformats.org/officeDocument/2006/relationships/slide" Target="/ppt/slides/slide3.xml" Id="R174fa580fbfc4ff2" /><Relationship Type="http://schemas.openxmlformats.org/officeDocument/2006/relationships/slide" Target="/ppt/slides/slide4.xml" Id="R897db03bc3a5446f" /><Relationship Type="http://schemas.openxmlformats.org/officeDocument/2006/relationships/slide" Target="/ppt/slides/slide5.xml" Id="Rc46380f4b4a749cd" /><Relationship Type="http://schemas.openxmlformats.org/officeDocument/2006/relationships/slide" Target="/ppt/slides/slide6.xml" Id="Rb28ad63af9d741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d3b6dc617e41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a9ebd6aee42ca" /><Relationship Type="http://schemas.openxmlformats.org/officeDocument/2006/relationships/theme" Target="/ppt/slideMasters/theme/theme1.xml" Id="R9a1df269148e45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ca9ebd6aee42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e8e7f98f04c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e2343cf0442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1a2af8af043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57bc0ec2c4a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de5660dce48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4c339eea646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