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56acf921a2a4ea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c1c1361b2154bfc"/>
  </p:sldMasterIdLst>
  <p:sldIdLst>
    <p:sldId xmlns:r="http://schemas.openxmlformats.org/officeDocument/2006/relationships" id="256" r:id="R4d63f8bab4964ab6"/>
    <p:sldId xmlns:r="http://schemas.openxmlformats.org/officeDocument/2006/relationships" id="257" r:id="R1f53103071064a33"/>
    <p:sldId xmlns:r="http://schemas.openxmlformats.org/officeDocument/2006/relationships" id="258" r:id="Rc9ebf206a0944cb9"/>
    <p:sldId xmlns:r="http://schemas.openxmlformats.org/officeDocument/2006/relationships" id="259" r:id="Rda70e5eb358d4a3a"/>
    <p:sldId xmlns:r="http://schemas.openxmlformats.org/officeDocument/2006/relationships" id="260" r:id="R5fe2206c972a4193"/>
    <p:sldId xmlns:r="http://schemas.openxmlformats.org/officeDocument/2006/relationships" id="261" r:id="Re32e31fc89804f1b"/>
    <p:sldId xmlns:r="http://schemas.openxmlformats.org/officeDocument/2006/relationships" id="262" r:id="Rc3ab6d6f901f42bb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c1c1361b2154bfc" /><Relationship Type="http://schemas.openxmlformats.org/officeDocument/2006/relationships/slide" Target="/ppt/slides/slide1.xml" Id="R4d63f8bab4964ab6" /><Relationship Type="http://schemas.openxmlformats.org/officeDocument/2006/relationships/slide" Target="/ppt/slides/slide2.xml" Id="R1f53103071064a33" /><Relationship Type="http://schemas.openxmlformats.org/officeDocument/2006/relationships/slide" Target="/ppt/slides/slide3.xml" Id="Rc9ebf206a0944cb9" /><Relationship Type="http://schemas.openxmlformats.org/officeDocument/2006/relationships/slide" Target="/ppt/slides/slide4.xml" Id="Rda70e5eb358d4a3a" /><Relationship Type="http://schemas.openxmlformats.org/officeDocument/2006/relationships/slide" Target="/ppt/slides/slide5.xml" Id="R5fe2206c972a4193" /><Relationship Type="http://schemas.openxmlformats.org/officeDocument/2006/relationships/slide" Target="/ppt/slides/slide6.xml" Id="Re32e31fc89804f1b" /><Relationship Type="http://schemas.openxmlformats.org/officeDocument/2006/relationships/slide" Target="/ppt/slides/slide7.xml" Id="Rc3ab6d6f901f42bb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ccd49a56a04b2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be2fed154b41eb" /><Relationship Type="http://schemas.openxmlformats.org/officeDocument/2006/relationships/theme" Target="/ppt/slideMasters/theme/theme1.xml" Id="R1aafeabedc3049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4be2fed154b41e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ae59d9a4f5e4d3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ea59a8c296a4311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3bd08bb92c4b8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a47bc7272f34d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6743cd8fe6415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4156e3d7e24a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d5296215ab6480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SENNERUD FUS BARNEHAGE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SENNERUD FUS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SENNERUD FUS BARNEHAGE AS ble etablert [år] og holder til i Sørumsand.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SENNERUD FUS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SENNERUD FUS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SENNERUD FUS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12 557 612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−706 627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−567 069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−1 887 174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1 731 866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SENNERUD FUS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TRYGGE BARNEHAGER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SENNERUD FUS BARNEHAGE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Orderudveien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1920 Sørumsand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92 40 17 05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dl.sennerud@bhg.no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fus.no/sennerud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922 043 760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SENNERUD FUS BARNEHAGE AS</a:t>
            </a:r>
          </a:p>
        </p:txBody>
      </p:sp>
    </p:spTree>
  </p:cSld>
  <p:clrMapOvr>
    <a:masterClrMapping xmlns:a="http://schemas.openxmlformats.org/drawingml/2006/main"/>
  </p:clrMapOvr>
</p:sld>
</file>