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c1059aef834a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d718fc0e164b5c"/>
  </p:sldMasterIdLst>
  <p:sldIdLst>
    <p:sldId xmlns:r="http://schemas.openxmlformats.org/officeDocument/2006/relationships" id="256" r:id="Rba3c513d60224be7"/>
    <p:sldId xmlns:r="http://schemas.openxmlformats.org/officeDocument/2006/relationships" id="257" r:id="R67a9fc657517478c"/>
    <p:sldId xmlns:r="http://schemas.openxmlformats.org/officeDocument/2006/relationships" id="258" r:id="R5bf72721ca3040ff"/>
    <p:sldId xmlns:r="http://schemas.openxmlformats.org/officeDocument/2006/relationships" id="259" r:id="Ra54eb7cc6e1a4f9e"/>
    <p:sldId xmlns:r="http://schemas.openxmlformats.org/officeDocument/2006/relationships" id="260" r:id="R5c058b9dea844ab5"/>
    <p:sldId xmlns:r="http://schemas.openxmlformats.org/officeDocument/2006/relationships" id="261" r:id="Refb0ff3c7ed54e03"/>
    <p:sldId xmlns:r="http://schemas.openxmlformats.org/officeDocument/2006/relationships" id="262" r:id="R8d9f857571e344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d718fc0e164b5c" /><Relationship Type="http://schemas.openxmlformats.org/officeDocument/2006/relationships/slide" Target="/ppt/slides/slide1.xml" Id="Rba3c513d60224be7" /><Relationship Type="http://schemas.openxmlformats.org/officeDocument/2006/relationships/slide" Target="/ppt/slides/slide2.xml" Id="R67a9fc657517478c" /><Relationship Type="http://schemas.openxmlformats.org/officeDocument/2006/relationships/slide" Target="/ppt/slides/slide3.xml" Id="R5bf72721ca3040ff" /><Relationship Type="http://schemas.openxmlformats.org/officeDocument/2006/relationships/slide" Target="/ppt/slides/slide4.xml" Id="Ra54eb7cc6e1a4f9e" /><Relationship Type="http://schemas.openxmlformats.org/officeDocument/2006/relationships/slide" Target="/ppt/slides/slide5.xml" Id="R5c058b9dea844ab5" /><Relationship Type="http://schemas.openxmlformats.org/officeDocument/2006/relationships/slide" Target="/ppt/slides/slide6.xml" Id="Refb0ff3c7ed54e03" /><Relationship Type="http://schemas.openxmlformats.org/officeDocument/2006/relationships/slide" Target="/ppt/slides/slide7.xml" Id="R8d9f857571e344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6ecbd0943b4f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881a667e64d6a" /><Relationship Type="http://schemas.openxmlformats.org/officeDocument/2006/relationships/theme" Target="/ppt/slideMasters/theme/theme1.xml" Id="R4327f5e53a5f47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2881a667e64d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ebe3c818a48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1bb9376e744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7e228dd0a45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cfdd9dadd4b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b44089a5d4c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f64baf22a41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120b1fbb542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KTC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KTC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TORP-HANSEN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Torp-Hansen, Årvollveien 62D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