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34a38fe76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53412d4ac482c"/>
  </p:sldMasterIdLst>
  <p:sldIdLst>
    <p:sldId xmlns:r="http://schemas.openxmlformats.org/officeDocument/2006/relationships" id="256" r:id="R3d3128c071884276"/>
    <p:sldId xmlns:r="http://schemas.openxmlformats.org/officeDocument/2006/relationships" id="257" r:id="R9a3c28f892cf488b"/>
    <p:sldId xmlns:r="http://schemas.openxmlformats.org/officeDocument/2006/relationships" id="258" r:id="Rdf2e85554b084b07"/>
    <p:sldId xmlns:r="http://schemas.openxmlformats.org/officeDocument/2006/relationships" id="259" r:id="R89c72f06fae84008"/>
    <p:sldId xmlns:r="http://schemas.openxmlformats.org/officeDocument/2006/relationships" id="260" r:id="R6188d60588e44d5f"/>
    <p:sldId xmlns:r="http://schemas.openxmlformats.org/officeDocument/2006/relationships" id="261" r:id="R70f326c7d1de45e1"/>
    <p:sldId xmlns:r="http://schemas.openxmlformats.org/officeDocument/2006/relationships" id="262" r:id="Rc8805c1ab3f1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53412d4ac482c" /><Relationship Type="http://schemas.openxmlformats.org/officeDocument/2006/relationships/slide" Target="/ppt/slides/slide1.xml" Id="R3d3128c071884276" /><Relationship Type="http://schemas.openxmlformats.org/officeDocument/2006/relationships/slide" Target="/ppt/slides/slide2.xml" Id="R9a3c28f892cf488b" /><Relationship Type="http://schemas.openxmlformats.org/officeDocument/2006/relationships/slide" Target="/ppt/slides/slide3.xml" Id="Rdf2e85554b084b07" /><Relationship Type="http://schemas.openxmlformats.org/officeDocument/2006/relationships/slide" Target="/ppt/slides/slide4.xml" Id="R89c72f06fae84008" /><Relationship Type="http://schemas.openxmlformats.org/officeDocument/2006/relationships/slide" Target="/ppt/slides/slide5.xml" Id="R6188d60588e44d5f" /><Relationship Type="http://schemas.openxmlformats.org/officeDocument/2006/relationships/slide" Target="/ppt/slides/slide6.xml" Id="R70f326c7d1de45e1" /><Relationship Type="http://schemas.openxmlformats.org/officeDocument/2006/relationships/slide" Target="/ppt/slides/slide7.xml" Id="Rc8805c1ab3f1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27ab2b08a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d83547b924ec8" /><Relationship Type="http://schemas.openxmlformats.org/officeDocument/2006/relationships/theme" Target="/ppt/slideMasters/theme/theme1.xml" Id="Re4b63ec6751d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d83547b92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006f27588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62f124ca6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a0a0841a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f8a49618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b6e45982e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9f6d4e354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7ded9e0c0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JENSEN 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JENSEN 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−19 127 105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396 813 569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406 032 660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JENSEN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 INVESTOR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Mont Investor Partners AS, Wergelandsveien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922 018 367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