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e8195afcf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478a9b9824ff8"/>
  </p:sldMasterIdLst>
  <p:sldIdLst>
    <p:sldId xmlns:r="http://schemas.openxmlformats.org/officeDocument/2006/relationships" id="256" r:id="R6123be24a7f2492a"/>
    <p:sldId xmlns:r="http://schemas.openxmlformats.org/officeDocument/2006/relationships" id="257" r:id="R3583a21cb7304c63"/>
    <p:sldId xmlns:r="http://schemas.openxmlformats.org/officeDocument/2006/relationships" id="258" r:id="R1d91502b3f424189"/>
    <p:sldId xmlns:r="http://schemas.openxmlformats.org/officeDocument/2006/relationships" id="259" r:id="Rfcd14dc7c1b5449e"/>
    <p:sldId xmlns:r="http://schemas.openxmlformats.org/officeDocument/2006/relationships" id="260" r:id="Re8415018ceed484f"/>
    <p:sldId xmlns:r="http://schemas.openxmlformats.org/officeDocument/2006/relationships" id="261" r:id="R2bce5b5a5d134d30"/>
    <p:sldId xmlns:r="http://schemas.openxmlformats.org/officeDocument/2006/relationships" id="262" r:id="R847b564f13ae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478a9b9824ff8" /><Relationship Type="http://schemas.openxmlformats.org/officeDocument/2006/relationships/slide" Target="/ppt/slides/slide1.xml" Id="R6123be24a7f2492a" /><Relationship Type="http://schemas.openxmlformats.org/officeDocument/2006/relationships/slide" Target="/ppt/slides/slide2.xml" Id="R3583a21cb7304c63" /><Relationship Type="http://schemas.openxmlformats.org/officeDocument/2006/relationships/slide" Target="/ppt/slides/slide3.xml" Id="R1d91502b3f424189" /><Relationship Type="http://schemas.openxmlformats.org/officeDocument/2006/relationships/slide" Target="/ppt/slides/slide4.xml" Id="Rfcd14dc7c1b5449e" /><Relationship Type="http://schemas.openxmlformats.org/officeDocument/2006/relationships/slide" Target="/ppt/slides/slide5.xml" Id="Re8415018ceed484f" /><Relationship Type="http://schemas.openxmlformats.org/officeDocument/2006/relationships/slide" Target="/ppt/slides/slide6.xml" Id="R2bce5b5a5d134d30" /><Relationship Type="http://schemas.openxmlformats.org/officeDocument/2006/relationships/slide" Target="/ppt/slides/slide7.xml" Id="R847b564f13ae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a0ed77773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686b4dbb54e45" /><Relationship Type="http://schemas.openxmlformats.org/officeDocument/2006/relationships/theme" Target="/ppt/slideMasters/theme/theme1.xml" Id="R5b894a4505f2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686b4dbb5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aae3c368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104ab7d0f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b9c5ef132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bf2a92ab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f06f97be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4a19dd3740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016e9471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MEIDELL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JUNE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