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a148de62a44b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0d1c0889594c5e"/>
  </p:sldMasterIdLst>
  <p:sldIdLst>
    <p:sldId xmlns:r="http://schemas.openxmlformats.org/officeDocument/2006/relationships" id="256" r:id="R905a7ef65727432f"/>
    <p:sldId xmlns:r="http://schemas.openxmlformats.org/officeDocument/2006/relationships" id="257" r:id="R8e0ba67aca8d4362"/>
    <p:sldId xmlns:r="http://schemas.openxmlformats.org/officeDocument/2006/relationships" id="258" r:id="Rfe43d72b6246470f"/>
    <p:sldId xmlns:r="http://schemas.openxmlformats.org/officeDocument/2006/relationships" id="259" r:id="R92fddd637ea444d9"/>
    <p:sldId xmlns:r="http://schemas.openxmlformats.org/officeDocument/2006/relationships" id="260" r:id="Re5b115e17f73492d"/>
    <p:sldId xmlns:r="http://schemas.openxmlformats.org/officeDocument/2006/relationships" id="261" r:id="Re9f796c056a047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d1c0889594c5e" /><Relationship Type="http://schemas.openxmlformats.org/officeDocument/2006/relationships/slide" Target="/ppt/slides/slide1.xml" Id="R905a7ef65727432f" /><Relationship Type="http://schemas.openxmlformats.org/officeDocument/2006/relationships/slide" Target="/ppt/slides/slide2.xml" Id="R8e0ba67aca8d4362" /><Relationship Type="http://schemas.openxmlformats.org/officeDocument/2006/relationships/slide" Target="/ppt/slides/slide3.xml" Id="Rfe43d72b6246470f" /><Relationship Type="http://schemas.openxmlformats.org/officeDocument/2006/relationships/slide" Target="/ppt/slides/slide4.xml" Id="R92fddd637ea444d9" /><Relationship Type="http://schemas.openxmlformats.org/officeDocument/2006/relationships/slide" Target="/ppt/slides/slide5.xml" Id="Re5b115e17f73492d" /><Relationship Type="http://schemas.openxmlformats.org/officeDocument/2006/relationships/slide" Target="/ppt/slides/slide6.xml" Id="Re9f796c056a047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5cc4179714c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231e41e4a48c4" /><Relationship Type="http://schemas.openxmlformats.org/officeDocument/2006/relationships/theme" Target="/ppt/slideMasters/theme/theme1.xml" Id="R9fc7c02d69794d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f231e41e4a48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8352f040b41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5f76e3c9548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93b084ce847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13a3f36fb44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acd5339e943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d85faad074e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 GRAVSTEIN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 GRAVSTEIN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 GRAVSTEIN AS</a:t>
            </a:r>
          </a:p>
        </p:txBody>
      </p:sp>
    </p:spTree>
  </p:cSld>
  <p:clrMapOvr>
    <a:masterClrMapping xmlns:a="http://schemas.openxmlformats.org/drawingml/2006/main"/>
  </p:clrMapOvr>
</p:sld>
</file>