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4aa81160e041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d0881dbddb4ce1"/>
  </p:sldMasterIdLst>
  <p:sldIdLst>
    <p:sldId xmlns:r="http://schemas.openxmlformats.org/officeDocument/2006/relationships" id="256" r:id="Rc9ce3add326a47e7"/>
    <p:sldId xmlns:r="http://schemas.openxmlformats.org/officeDocument/2006/relationships" id="257" r:id="Re99a8dc088c34ecb"/>
    <p:sldId xmlns:r="http://schemas.openxmlformats.org/officeDocument/2006/relationships" id="258" r:id="Rb62de70b670b432f"/>
    <p:sldId xmlns:r="http://schemas.openxmlformats.org/officeDocument/2006/relationships" id="259" r:id="Rc717ef4aeafe4357"/>
    <p:sldId xmlns:r="http://schemas.openxmlformats.org/officeDocument/2006/relationships" id="260" r:id="Rf99b98378c854d22"/>
    <p:sldId xmlns:r="http://schemas.openxmlformats.org/officeDocument/2006/relationships" id="261" r:id="R5216b6e0a5a64bf9"/>
    <p:sldId xmlns:r="http://schemas.openxmlformats.org/officeDocument/2006/relationships" id="262" r:id="R5128046e18e842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d0881dbddb4ce1" /><Relationship Type="http://schemas.openxmlformats.org/officeDocument/2006/relationships/slide" Target="/ppt/slides/slide1.xml" Id="Rc9ce3add326a47e7" /><Relationship Type="http://schemas.openxmlformats.org/officeDocument/2006/relationships/slide" Target="/ppt/slides/slide2.xml" Id="Re99a8dc088c34ecb" /><Relationship Type="http://schemas.openxmlformats.org/officeDocument/2006/relationships/slide" Target="/ppt/slides/slide3.xml" Id="Rb62de70b670b432f" /><Relationship Type="http://schemas.openxmlformats.org/officeDocument/2006/relationships/slide" Target="/ppt/slides/slide4.xml" Id="Rc717ef4aeafe4357" /><Relationship Type="http://schemas.openxmlformats.org/officeDocument/2006/relationships/slide" Target="/ppt/slides/slide5.xml" Id="Rf99b98378c854d22" /><Relationship Type="http://schemas.openxmlformats.org/officeDocument/2006/relationships/slide" Target="/ppt/slides/slide6.xml" Id="R5216b6e0a5a64bf9" /><Relationship Type="http://schemas.openxmlformats.org/officeDocument/2006/relationships/slide" Target="/ppt/slides/slide7.xml" Id="R5128046e18e842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134c6516d4e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531b3d7c341ad" /><Relationship Type="http://schemas.openxmlformats.org/officeDocument/2006/relationships/theme" Target="/ppt/slideMasters/theme/theme1.xml" Id="R5aecf9edaa2c42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1531b3d7c341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56af198dc45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d6e4bf56c4d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f7aaf16dd46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84768ae2c4e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ea17bf0724a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7ec0f58ec4d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19c09de4a41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NORTHLIGHT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NORTHLIGHT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15 624 753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6 893 349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SYNNØVE KRISTINE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Kråkstadveien 116B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