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549d9411ee4a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65b026b3b94060"/>
  </p:sldMasterIdLst>
  <p:sldIdLst>
    <p:sldId xmlns:r="http://schemas.openxmlformats.org/officeDocument/2006/relationships" id="256" r:id="Rb333600025ab4aa4"/>
    <p:sldId xmlns:r="http://schemas.openxmlformats.org/officeDocument/2006/relationships" id="257" r:id="R64865be867d84b91"/>
    <p:sldId xmlns:r="http://schemas.openxmlformats.org/officeDocument/2006/relationships" id="258" r:id="R150f645809fa4d92"/>
    <p:sldId xmlns:r="http://schemas.openxmlformats.org/officeDocument/2006/relationships" id="259" r:id="R2f786b5cd5734cb5"/>
    <p:sldId xmlns:r="http://schemas.openxmlformats.org/officeDocument/2006/relationships" id="260" r:id="Re7fb4d3443de4b5a"/>
    <p:sldId xmlns:r="http://schemas.openxmlformats.org/officeDocument/2006/relationships" id="261" r:id="Raa8f32004e474953"/>
    <p:sldId xmlns:r="http://schemas.openxmlformats.org/officeDocument/2006/relationships" id="262" r:id="R9ddb877cd75d48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65b026b3b94060" /><Relationship Type="http://schemas.openxmlformats.org/officeDocument/2006/relationships/slide" Target="/ppt/slides/slide1.xml" Id="Rb333600025ab4aa4" /><Relationship Type="http://schemas.openxmlformats.org/officeDocument/2006/relationships/slide" Target="/ppt/slides/slide2.xml" Id="R64865be867d84b91" /><Relationship Type="http://schemas.openxmlformats.org/officeDocument/2006/relationships/slide" Target="/ppt/slides/slide3.xml" Id="R150f645809fa4d92" /><Relationship Type="http://schemas.openxmlformats.org/officeDocument/2006/relationships/slide" Target="/ppt/slides/slide4.xml" Id="R2f786b5cd5734cb5" /><Relationship Type="http://schemas.openxmlformats.org/officeDocument/2006/relationships/slide" Target="/ppt/slides/slide5.xml" Id="Re7fb4d3443de4b5a" /><Relationship Type="http://schemas.openxmlformats.org/officeDocument/2006/relationships/slide" Target="/ppt/slides/slide6.xml" Id="Raa8f32004e474953" /><Relationship Type="http://schemas.openxmlformats.org/officeDocument/2006/relationships/slide" Target="/ppt/slides/slide7.xml" Id="R9ddb877cd75d48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e1132321fe4e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d413478064df4" /><Relationship Type="http://schemas.openxmlformats.org/officeDocument/2006/relationships/theme" Target="/ppt/slideMasters/theme/theme1.xml" Id="R16c3406672d946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3d413478064d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0269173f24c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e90d3aaa84e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5aa9ca2dd40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c4d42318f47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8be35f1af4a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67a16a85443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c78a9f95940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HHO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HHO INVEST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−802 447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122 726 121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122 916 250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HHO -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Midtre gate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