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f57fb0c9e0942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bd3807d794129"/>
  </p:sldMasterIdLst>
  <p:sldIdLst>
    <p:sldId xmlns:r="http://schemas.openxmlformats.org/officeDocument/2006/relationships" id="256" r:id="R980c01621e8f403e"/>
    <p:sldId xmlns:r="http://schemas.openxmlformats.org/officeDocument/2006/relationships" id="257" r:id="R6fba1eab8aac422a"/>
    <p:sldId xmlns:r="http://schemas.openxmlformats.org/officeDocument/2006/relationships" id="258" r:id="Rf984231ac0a14e74"/>
    <p:sldId xmlns:r="http://schemas.openxmlformats.org/officeDocument/2006/relationships" id="259" r:id="R3e6f8d9700064d6a"/>
    <p:sldId xmlns:r="http://schemas.openxmlformats.org/officeDocument/2006/relationships" id="260" r:id="Rd6285f59ae184a53"/>
    <p:sldId xmlns:r="http://schemas.openxmlformats.org/officeDocument/2006/relationships" id="261" r:id="Ra57a75e017644009"/>
    <p:sldId xmlns:r="http://schemas.openxmlformats.org/officeDocument/2006/relationships" id="262" r:id="R47ebc7a7b23a47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bd3807d794129" /><Relationship Type="http://schemas.openxmlformats.org/officeDocument/2006/relationships/slide" Target="/ppt/slides/slide1.xml" Id="R980c01621e8f403e" /><Relationship Type="http://schemas.openxmlformats.org/officeDocument/2006/relationships/slide" Target="/ppt/slides/slide2.xml" Id="R6fba1eab8aac422a" /><Relationship Type="http://schemas.openxmlformats.org/officeDocument/2006/relationships/slide" Target="/ppt/slides/slide3.xml" Id="Rf984231ac0a14e74" /><Relationship Type="http://schemas.openxmlformats.org/officeDocument/2006/relationships/slide" Target="/ppt/slides/slide4.xml" Id="R3e6f8d9700064d6a" /><Relationship Type="http://schemas.openxmlformats.org/officeDocument/2006/relationships/slide" Target="/ppt/slides/slide5.xml" Id="Rd6285f59ae184a53" /><Relationship Type="http://schemas.openxmlformats.org/officeDocument/2006/relationships/slide" Target="/ppt/slides/slide6.xml" Id="Ra57a75e017644009" /><Relationship Type="http://schemas.openxmlformats.org/officeDocument/2006/relationships/slide" Target="/ppt/slides/slide7.xml" Id="R47ebc7a7b23a47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de62d32df84d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2c08762f8548c5" /><Relationship Type="http://schemas.openxmlformats.org/officeDocument/2006/relationships/theme" Target="/ppt/slideMasters/theme/theme1.xml" Id="R2c9af6a20adc4e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2c08762f8548c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20d0f6277b4a9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4fc0f87624b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4681b314c6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1c183481fa430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218708fd754a3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cef2fa48844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24d9f8e7ec40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NÆRINGSBYGG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NÆRINGSBYGG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232 876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18 711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4 413 542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MATH HOLDING AS  –  67,5 %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RUNE  –  27,5 %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FREDRIK  –  2,5 %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SLEMMEN ØYSTEIN  –  2,5 %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Dråpen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3036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921 992 297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NÆRINGSBYGG INVEST AS</a:t>
            </a:r>
          </a:p>
        </p:txBody>
      </p:sp>
    </p:spTree>
  </p:cSld>
  <p:clrMapOvr>
    <a:masterClrMapping xmlns:a="http://schemas.openxmlformats.org/drawingml/2006/main"/>
  </p:clrMapOvr>
</p:sld>
</file>