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8fd81283cc47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51a3b68294786"/>
  </p:sldMasterIdLst>
  <p:sldIdLst>
    <p:sldId xmlns:r="http://schemas.openxmlformats.org/officeDocument/2006/relationships" id="256" r:id="Rf8d5a2180b8b4829"/>
    <p:sldId xmlns:r="http://schemas.openxmlformats.org/officeDocument/2006/relationships" id="257" r:id="Rd23c7dcda76c4a3d"/>
    <p:sldId xmlns:r="http://schemas.openxmlformats.org/officeDocument/2006/relationships" id="258" r:id="Rcb6d6ddde9604b54"/>
    <p:sldId xmlns:r="http://schemas.openxmlformats.org/officeDocument/2006/relationships" id="259" r:id="R36fd68085763405c"/>
    <p:sldId xmlns:r="http://schemas.openxmlformats.org/officeDocument/2006/relationships" id="260" r:id="Rbd37fb1475964ab7"/>
    <p:sldId xmlns:r="http://schemas.openxmlformats.org/officeDocument/2006/relationships" id="261" r:id="Ra81178d01f1a4370"/>
    <p:sldId xmlns:r="http://schemas.openxmlformats.org/officeDocument/2006/relationships" id="262" r:id="R251a68023b77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51a3b68294786" /><Relationship Type="http://schemas.openxmlformats.org/officeDocument/2006/relationships/slide" Target="/ppt/slides/slide1.xml" Id="Rf8d5a2180b8b4829" /><Relationship Type="http://schemas.openxmlformats.org/officeDocument/2006/relationships/slide" Target="/ppt/slides/slide2.xml" Id="Rd23c7dcda76c4a3d" /><Relationship Type="http://schemas.openxmlformats.org/officeDocument/2006/relationships/slide" Target="/ppt/slides/slide3.xml" Id="Rcb6d6ddde9604b54" /><Relationship Type="http://schemas.openxmlformats.org/officeDocument/2006/relationships/slide" Target="/ppt/slides/slide4.xml" Id="R36fd68085763405c" /><Relationship Type="http://schemas.openxmlformats.org/officeDocument/2006/relationships/slide" Target="/ppt/slides/slide5.xml" Id="Rbd37fb1475964ab7" /><Relationship Type="http://schemas.openxmlformats.org/officeDocument/2006/relationships/slide" Target="/ppt/slides/slide6.xml" Id="Ra81178d01f1a4370" /><Relationship Type="http://schemas.openxmlformats.org/officeDocument/2006/relationships/slide" Target="/ppt/slides/slide7.xml" Id="R251a68023b77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d4671ab9843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4d286c23f4ea6" /><Relationship Type="http://schemas.openxmlformats.org/officeDocument/2006/relationships/theme" Target="/ppt/slideMasters/theme/theme1.xml" Id="R83223b6c259a45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04d286c23f4e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cd3e49dfb43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8bd2451b846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82599fe8747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9985786fe46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b6a12db2e46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c7c9c25df47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10ad6689249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SIMA BOLIGUTVIKLING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SIMA BOLIGUTVIKLING AS ble etablert [år] og holder til i Valderøya.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7 998 561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MILJØHUSET VALDERØY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6050 Valderøya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921 992 289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 BOLIGUTVIKLING AS</a:t>
            </a:r>
          </a:p>
        </p:txBody>
      </p:sp>
    </p:spTree>
  </p:cSld>
  <p:clrMapOvr>
    <a:masterClrMapping xmlns:a="http://schemas.openxmlformats.org/drawingml/2006/main"/>
  </p:clrMapOvr>
</p:sld>
</file>