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4c400d6df845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951be913a4ee2"/>
  </p:sldMasterIdLst>
  <p:sldIdLst>
    <p:sldId xmlns:r="http://schemas.openxmlformats.org/officeDocument/2006/relationships" id="256" r:id="Re7c534b570d141a3"/>
    <p:sldId xmlns:r="http://schemas.openxmlformats.org/officeDocument/2006/relationships" id="257" r:id="Rdc5022b985b248ae"/>
    <p:sldId xmlns:r="http://schemas.openxmlformats.org/officeDocument/2006/relationships" id="258" r:id="R0dd1dffd8bbf438f"/>
    <p:sldId xmlns:r="http://schemas.openxmlformats.org/officeDocument/2006/relationships" id="259" r:id="Rd004d7e11ed04923"/>
    <p:sldId xmlns:r="http://schemas.openxmlformats.org/officeDocument/2006/relationships" id="260" r:id="Rb0534504207e49de"/>
    <p:sldId xmlns:r="http://schemas.openxmlformats.org/officeDocument/2006/relationships" id="261" r:id="R1209f48d8d2d4d14"/>
    <p:sldId xmlns:r="http://schemas.openxmlformats.org/officeDocument/2006/relationships" id="262" r:id="Ra5ae3cc1fefd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951be913a4ee2" /><Relationship Type="http://schemas.openxmlformats.org/officeDocument/2006/relationships/slide" Target="/ppt/slides/slide1.xml" Id="Re7c534b570d141a3" /><Relationship Type="http://schemas.openxmlformats.org/officeDocument/2006/relationships/slide" Target="/ppt/slides/slide2.xml" Id="Rdc5022b985b248ae" /><Relationship Type="http://schemas.openxmlformats.org/officeDocument/2006/relationships/slide" Target="/ppt/slides/slide3.xml" Id="R0dd1dffd8bbf438f" /><Relationship Type="http://schemas.openxmlformats.org/officeDocument/2006/relationships/slide" Target="/ppt/slides/slide4.xml" Id="Rd004d7e11ed04923" /><Relationship Type="http://schemas.openxmlformats.org/officeDocument/2006/relationships/slide" Target="/ppt/slides/slide5.xml" Id="Rb0534504207e49de" /><Relationship Type="http://schemas.openxmlformats.org/officeDocument/2006/relationships/slide" Target="/ppt/slides/slide6.xml" Id="R1209f48d8d2d4d14" /><Relationship Type="http://schemas.openxmlformats.org/officeDocument/2006/relationships/slide" Target="/ppt/slides/slide7.xml" Id="Ra5ae3cc1fefd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af3498fee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b57439b644138" /><Relationship Type="http://schemas.openxmlformats.org/officeDocument/2006/relationships/theme" Target="/ppt/slideMasters/theme/theme1.xml" Id="R376a126c94ab47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4b57439b64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01c8bfc8b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ce256d795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106587b6548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0c3d5fc0b44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654de0a52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7c906b99b4e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f4b594e634e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MIRIBYGG &amp;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MIRIBYGG &amp; UTLEIE AS ble etablert [år] og holder til i Hamnvik.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−657 253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1 512 256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HØYBAKKS INTERTRADE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SKROLSEN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HØYBAKK SIMEN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Sørrollnesveien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9450 Hamnvik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post@miribygg.no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www.miribygg.no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921 986 270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MIRIBYGG &amp; UTLEIE AS</a:t>
            </a:r>
          </a:p>
        </p:txBody>
      </p:sp>
    </p:spTree>
  </p:cSld>
  <p:clrMapOvr>
    <a:masterClrMapping xmlns:a="http://schemas.openxmlformats.org/drawingml/2006/main"/>
  </p:clrMapOvr>
</p:sld>
</file>