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e86243cfb2a4e9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019669be48d4a70"/>
  </p:sldMasterIdLst>
  <p:sldIdLst>
    <p:sldId xmlns:r="http://schemas.openxmlformats.org/officeDocument/2006/relationships" id="256" r:id="Ra369f084e0044af9"/>
    <p:sldId xmlns:r="http://schemas.openxmlformats.org/officeDocument/2006/relationships" id="257" r:id="Ra0c42765e9f748b2"/>
    <p:sldId xmlns:r="http://schemas.openxmlformats.org/officeDocument/2006/relationships" id="258" r:id="Rd1b25253d792454c"/>
    <p:sldId xmlns:r="http://schemas.openxmlformats.org/officeDocument/2006/relationships" id="259" r:id="R7e75f87c1edb48b6"/>
    <p:sldId xmlns:r="http://schemas.openxmlformats.org/officeDocument/2006/relationships" id="260" r:id="Rdce263ab69694b7e"/>
    <p:sldId xmlns:r="http://schemas.openxmlformats.org/officeDocument/2006/relationships" id="261" r:id="R663e84ec74ce4c8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019669be48d4a70" /><Relationship Type="http://schemas.openxmlformats.org/officeDocument/2006/relationships/slide" Target="/ppt/slides/slide1.xml" Id="Ra369f084e0044af9" /><Relationship Type="http://schemas.openxmlformats.org/officeDocument/2006/relationships/slide" Target="/ppt/slides/slide2.xml" Id="Ra0c42765e9f748b2" /><Relationship Type="http://schemas.openxmlformats.org/officeDocument/2006/relationships/slide" Target="/ppt/slides/slide3.xml" Id="Rd1b25253d792454c" /><Relationship Type="http://schemas.openxmlformats.org/officeDocument/2006/relationships/slide" Target="/ppt/slides/slide4.xml" Id="R7e75f87c1edb48b6" /><Relationship Type="http://schemas.openxmlformats.org/officeDocument/2006/relationships/slide" Target="/ppt/slides/slide5.xml" Id="Rdce263ab69694b7e" /><Relationship Type="http://schemas.openxmlformats.org/officeDocument/2006/relationships/slide" Target="/ppt/slides/slide6.xml" Id="R663e84ec74ce4c8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5f8e1d8ec2430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1e008492174855" /><Relationship Type="http://schemas.openxmlformats.org/officeDocument/2006/relationships/theme" Target="/ppt/slideMasters/theme/theme1.xml" Id="R24579448c3eb470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81e00849217485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c748c309234f9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f875fdcefb486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41638d5bea41f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d472dbc0da433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59a8e7f975476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529b62ed29425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SOBOHOLDING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SOBOHOLDING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SOBOHOLDING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SOBOHOLDING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SOBOHOLDING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SOBOHOLDING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2021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−18 526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−18 526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−35 337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964 663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SOBOHOLDING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921 964 668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SOBOHOLDING AS</a:t>
            </a:r>
          </a:p>
        </p:txBody>
      </p:sp>
    </p:spTree>
  </p:cSld>
  <p:clrMapOvr>
    <a:masterClrMapping xmlns:a="http://schemas.openxmlformats.org/drawingml/2006/main"/>
  </p:clrMapOvr>
</p:sld>
</file>