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1ea98aade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ec7c2e40b4ab4"/>
  </p:sldMasterIdLst>
  <p:sldIdLst>
    <p:sldId xmlns:r="http://schemas.openxmlformats.org/officeDocument/2006/relationships" id="256" r:id="R55a73387905c48e2"/>
    <p:sldId xmlns:r="http://schemas.openxmlformats.org/officeDocument/2006/relationships" id="257" r:id="Re5c01de34bf8401d"/>
    <p:sldId xmlns:r="http://schemas.openxmlformats.org/officeDocument/2006/relationships" id="258" r:id="Rec388680ee274e9f"/>
    <p:sldId xmlns:r="http://schemas.openxmlformats.org/officeDocument/2006/relationships" id="259" r:id="R01b32746e9994724"/>
    <p:sldId xmlns:r="http://schemas.openxmlformats.org/officeDocument/2006/relationships" id="260" r:id="Rba6690961d594c68"/>
    <p:sldId xmlns:r="http://schemas.openxmlformats.org/officeDocument/2006/relationships" id="261" r:id="R6707aa385ff24db6"/>
    <p:sldId xmlns:r="http://schemas.openxmlformats.org/officeDocument/2006/relationships" id="262" r:id="R2ddaf856d03b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ec7c2e40b4ab4" /><Relationship Type="http://schemas.openxmlformats.org/officeDocument/2006/relationships/slide" Target="/ppt/slides/slide1.xml" Id="R55a73387905c48e2" /><Relationship Type="http://schemas.openxmlformats.org/officeDocument/2006/relationships/slide" Target="/ppt/slides/slide2.xml" Id="Re5c01de34bf8401d" /><Relationship Type="http://schemas.openxmlformats.org/officeDocument/2006/relationships/slide" Target="/ppt/slides/slide3.xml" Id="Rec388680ee274e9f" /><Relationship Type="http://schemas.openxmlformats.org/officeDocument/2006/relationships/slide" Target="/ppt/slides/slide4.xml" Id="R01b32746e9994724" /><Relationship Type="http://schemas.openxmlformats.org/officeDocument/2006/relationships/slide" Target="/ppt/slides/slide5.xml" Id="Rba6690961d594c68" /><Relationship Type="http://schemas.openxmlformats.org/officeDocument/2006/relationships/slide" Target="/ppt/slides/slide6.xml" Id="R6707aa385ff24db6" /><Relationship Type="http://schemas.openxmlformats.org/officeDocument/2006/relationships/slide" Target="/ppt/slides/slide7.xml" Id="R2ddaf856d03b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dd980acd34a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f5e8eaa0a42d9" /><Relationship Type="http://schemas.openxmlformats.org/officeDocument/2006/relationships/theme" Target="/ppt/slideMasters/theme/theme1.xml" Id="Rb146b9bf0ddd4d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f5e8eaa0a42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d9a86923649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62425b829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ce81bb64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f8fa2b4c246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1ee3e479c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328be59b3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b247cb14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IBZE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IBZE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5 150 499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56 349 901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56 420 608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ZEINER INGER BRITT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Zeiner Eiendom AS, Rambergveien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921 896 107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IBZE AS</a:t>
            </a:r>
          </a:p>
        </p:txBody>
      </p:sp>
    </p:spTree>
  </p:cSld>
  <p:clrMapOvr>
    <a:masterClrMapping xmlns:a="http://schemas.openxmlformats.org/drawingml/2006/main"/>
  </p:clrMapOvr>
</p:sld>
</file>